
<file path=[Content_Types].xml><?xml version="1.0" encoding="utf-8"?>
<Types xmlns="http://schemas.openxmlformats.org/package/2006/content-types">
  <Default Extension="emf" ContentType="image/x-emf"/>
  <Default Extension="jpeg" ContentType="image/jpeg"/>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Lst>
  <p:notesMasterIdLst>
    <p:notesMasterId r:id="rId18"/>
  </p:notesMasterIdLst>
  <p:sldIdLst>
    <p:sldId id="259" r:id="rId2"/>
    <p:sldId id="260" r:id="rId3"/>
    <p:sldId id="269" r:id="rId4"/>
    <p:sldId id="270" r:id="rId5"/>
    <p:sldId id="271" r:id="rId6"/>
    <p:sldId id="272" r:id="rId7"/>
    <p:sldId id="273" r:id="rId8"/>
    <p:sldId id="274" r:id="rId9"/>
    <p:sldId id="261" r:id="rId10"/>
    <p:sldId id="262" r:id="rId11"/>
    <p:sldId id="263" r:id="rId12"/>
    <p:sldId id="264" r:id="rId13"/>
    <p:sldId id="265" r:id="rId14"/>
    <p:sldId id="266" r:id="rId15"/>
    <p:sldId id="267" r:id="rId16"/>
    <p:sldId id="268"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5121B"/>
    <a:srgbClr val="000000"/>
    <a:srgbClr val="41404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20" autoAdjust="0"/>
  </p:normalViewPr>
  <p:slideViewPr>
    <p:cSldViewPr snapToGrid="0">
      <p:cViewPr varScale="1">
        <p:scale>
          <a:sx n="106" d="100"/>
          <a:sy n="106" d="100"/>
        </p:scale>
        <p:origin x="732"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40.png>
</file>

<file path=ppt/media/image41.png>
</file>

<file path=ppt/media/image42.png>
</file>

<file path=ppt/media/image43.png>
</file>

<file path=ppt/media/image44.png>
</file>

<file path=ppt/media/image45.png>
</file>

<file path=ppt/media/image46.png>
</file>

<file path=ppt/media/image47.jpg>
</file>

<file path=ppt/media/image48.jpg>
</file>

<file path=ppt/media/image49.png>
</file>

<file path=ppt/media/image5.jpg>
</file>

<file path=ppt/media/image50.png>
</file>

<file path=ppt/media/image51.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842F3E7-441F-477B-9032-3EE7BEB30DA2}" type="datetimeFigureOut">
              <a:rPr lang="en-GB" smtClean="0"/>
              <a:t>02/03/2022</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F22F0C5-9915-4C9D-B9C1-C3246B8D4C90}" type="slidenum">
              <a:rPr lang="en-GB" smtClean="0"/>
              <a:t>‹#›</a:t>
            </a:fld>
            <a:endParaRPr lang="en-GB"/>
          </a:p>
        </p:txBody>
      </p:sp>
    </p:spTree>
    <p:extLst>
      <p:ext uri="{BB962C8B-B14F-4D97-AF65-F5344CB8AC3E}">
        <p14:creationId xmlns:p14="http://schemas.microsoft.com/office/powerpoint/2010/main" val="8379577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Section title slide. </a:t>
            </a:r>
          </a:p>
          <a:p>
            <a:endParaRPr lang="en-GB" dirty="0"/>
          </a:p>
        </p:txBody>
      </p:sp>
      <p:sp>
        <p:nvSpPr>
          <p:cNvPr id="4" name="Slide Number Placeholder 3"/>
          <p:cNvSpPr>
            <a:spLocks noGrp="1"/>
          </p:cNvSpPr>
          <p:nvPr>
            <p:ph type="sldNum" sz="quarter" idx="10"/>
          </p:nvPr>
        </p:nvSpPr>
        <p:spPr/>
        <p:txBody>
          <a:bodyPr/>
          <a:lstStyle/>
          <a:p>
            <a:fld id="{5F22F0C5-9915-4C9D-B9C1-C3246B8D4C90}" type="slidenum">
              <a:rPr lang="en-GB" smtClean="0"/>
              <a:t>1</a:t>
            </a:fld>
            <a:endParaRPr lang="en-GB"/>
          </a:p>
        </p:txBody>
      </p:sp>
    </p:spTree>
    <p:extLst>
      <p:ext uri="{BB962C8B-B14F-4D97-AF65-F5344CB8AC3E}">
        <p14:creationId xmlns:p14="http://schemas.microsoft.com/office/powerpoint/2010/main" val="25352364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a:t>Variation</a:t>
            </a:r>
            <a:r>
              <a:rPr lang="en-GB" baseline="0"/>
              <a:t> showing alignment for one line of text as heading</a:t>
            </a:r>
            <a:endParaRPr lang="en-GB"/>
          </a:p>
          <a:p>
            <a:endParaRPr lang="en-GB"/>
          </a:p>
        </p:txBody>
      </p:sp>
      <p:sp>
        <p:nvSpPr>
          <p:cNvPr id="4" name="Slide Number Placeholder 3"/>
          <p:cNvSpPr>
            <a:spLocks noGrp="1"/>
          </p:cNvSpPr>
          <p:nvPr>
            <p:ph type="sldNum" sz="quarter" idx="10"/>
          </p:nvPr>
        </p:nvSpPr>
        <p:spPr/>
        <p:txBody>
          <a:bodyPr/>
          <a:lstStyle/>
          <a:p>
            <a:fld id="{5F22F0C5-9915-4C9D-B9C1-C3246B8D4C90}" type="slidenum">
              <a:rPr lang="en-GB" smtClean="0"/>
              <a:t>15</a:t>
            </a:fld>
            <a:endParaRPr lang="en-GB"/>
          </a:p>
        </p:txBody>
      </p:sp>
    </p:spTree>
    <p:extLst>
      <p:ext uri="{BB962C8B-B14F-4D97-AF65-F5344CB8AC3E}">
        <p14:creationId xmlns:p14="http://schemas.microsoft.com/office/powerpoint/2010/main" val="67594317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 Id="rId6" Type="http://schemas.openxmlformats.org/officeDocument/2006/relationships/image" Target="../media/image6.jpg"/><Relationship Id="rId5" Type="http://schemas.openxmlformats.org/officeDocument/2006/relationships/image" Target="../media/image5.jpg"/><Relationship Id="rId4" Type="http://schemas.openxmlformats.org/officeDocument/2006/relationships/image" Target="../media/image4.jpg"/></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Red">
    <p:spTree>
      <p:nvGrpSpPr>
        <p:cNvPr id="1" name=""/>
        <p:cNvGrpSpPr/>
        <p:nvPr/>
      </p:nvGrpSpPr>
      <p:grpSpPr>
        <a:xfrm>
          <a:off x="0" y="0"/>
          <a:ext cx="0" cy="0"/>
          <a:chOff x="0" y="0"/>
          <a:chExt cx="0" cy="0"/>
        </a:xfrm>
      </p:grpSpPr>
      <p:sp>
        <p:nvSpPr>
          <p:cNvPr id="6" name="object 2">
            <a:extLst>
              <a:ext uri="{FF2B5EF4-FFF2-40B4-BE49-F238E27FC236}">
                <a16:creationId xmlns:a16="http://schemas.microsoft.com/office/drawing/2014/main" id="{1EF2C280-F524-405F-B409-A0B3EEB3A760}"/>
              </a:ext>
              <a:ext uri="{C183D7F6-B498-43B3-948B-1728B52AA6E4}">
                <adec:decorative xmlns:adec="http://schemas.microsoft.com/office/drawing/2017/decorative" val="1"/>
              </a:ext>
            </a:extLst>
          </p:cNvPr>
          <p:cNvSpPr/>
          <p:nvPr userDrawn="1"/>
        </p:nvSpPr>
        <p:spPr>
          <a:xfrm>
            <a:off x="195942" y="195942"/>
            <a:ext cx="11812555" cy="6475445"/>
          </a:xfrm>
          <a:custGeom>
            <a:avLst/>
            <a:gdLst/>
            <a:ahLst/>
            <a:cxnLst/>
            <a:rect l="l" t="t" r="r" b="b"/>
            <a:pathLst>
              <a:path w="12048490" h="6713220">
                <a:moveTo>
                  <a:pt x="0" y="6713004"/>
                </a:moveTo>
                <a:lnTo>
                  <a:pt x="12048210" y="6713004"/>
                </a:lnTo>
                <a:lnTo>
                  <a:pt x="12048210" y="0"/>
                </a:lnTo>
                <a:lnTo>
                  <a:pt x="0" y="0"/>
                </a:lnTo>
                <a:lnTo>
                  <a:pt x="0" y="6713004"/>
                </a:lnTo>
                <a:close/>
              </a:path>
            </a:pathLst>
          </a:custGeom>
          <a:solidFill>
            <a:srgbClr val="B5111A"/>
          </a:solidFill>
        </p:spPr>
        <p:txBody>
          <a:bodyPr wrap="square" lIns="0" tIns="0" rIns="0" bIns="0" rtlCol="0"/>
          <a:lstStyle/>
          <a:p>
            <a:endParaRPr/>
          </a:p>
        </p:txBody>
      </p:sp>
      <p:pic>
        <p:nvPicPr>
          <p:cNvPr id="9" name="Picture 8" descr="Lancaster University">
            <a:extLst>
              <a:ext uri="{FF2B5EF4-FFF2-40B4-BE49-F238E27FC236}">
                <a16:creationId xmlns:a16="http://schemas.microsoft.com/office/drawing/2014/main" id="{B4C545BB-4FC6-4C07-B4BC-1B3873E92B9F}"/>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894942" y="762000"/>
            <a:ext cx="2552491" cy="806916"/>
          </a:xfrm>
          <a:prstGeom prst="rect">
            <a:avLst/>
          </a:prstGeom>
        </p:spPr>
      </p:pic>
      <p:sp>
        <p:nvSpPr>
          <p:cNvPr id="2" name="Title 1">
            <a:extLst>
              <a:ext uri="{FF2B5EF4-FFF2-40B4-BE49-F238E27FC236}">
                <a16:creationId xmlns:a16="http://schemas.microsoft.com/office/drawing/2014/main" id="{470CF9F2-6D22-4CA4-A596-A6A43B8C793E}"/>
              </a:ext>
            </a:extLst>
          </p:cNvPr>
          <p:cNvSpPr>
            <a:spLocks noGrp="1"/>
          </p:cNvSpPr>
          <p:nvPr>
            <p:ph type="ctrTitle" hasCustomPrompt="1"/>
          </p:nvPr>
        </p:nvSpPr>
        <p:spPr>
          <a:xfrm>
            <a:off x="900940" y="2205022"/>
            <a:ext cx="9144000" cy="1399152"/>
          </a:xfrm>
        </p:spPr>
        <p:txBody>
          <a:bodyPr anchor="b">
            <a:normAutofit/>
          </a:bodyPr>
          <a:lstStyle>
            <a:lvl1pPr algn="l">
              <a:lnSpc>
                <a:spcPts val="4400"/>
              </a:lnSpc>
              <a:spcBef>
                <a:spcPts val="1110"/>
              </a:spcBef>
              <a:defRPr sz="4550">
                <a:solidFill>
                  <a:schemeClr val="bg1"/>
                </a:solidFill>
                <a:latin typeface="Calibri" panose="020F0502020204030204" pitchFamily="34" charset="0"/>
                <a:cs typeface="Calibri" panose="020F0502020204030204" pitchFamily="34" charset="0"/>
              </a:defRPr>
            </a:lvl1pPr>
          </a:lstStyle>
          <a:p>
            <a:r>
              <a:rPr lang="en-US" dirty="0"/>
              <a:t>Template slide: </a:t>
            </a:r>
            <a:br>
              <a:rPr lang="en-US" dirty="0"/>
            </a:br>
            <a:r>
              <a:rPr lang="en-US" dirty="0"/>
              <a:t>presentation title goes here</a:t>
            </a:r>
            <a:endParaRPr lang="en-GB" dirty="0"/>
          </a:p>
        </p:txBody>
      </p:sp>
      <p:sp>
        <p:nvSpPr>
          <p:cNvPr id="3" name="Subtitle 2">
            <a:extLst>
              <a:ext uri="{FF2B5EF4-FFF2-40B4-BE49-F238E27FC236}">
                <a16:creationId xmlns:a16="http://schemas.microsoft.com/office/drawing/2014/main" id="{6D01B88C-C94B-424C-B0DC-611AA046862B}"/>
              </a:ext>
            </a:extLst>
          </p:cNvPr>
          <p:cNvSpPr>
            <a:spLocks noGrp="1"/>
          </p:cNvSpPr>
          <p:nvPr>
            <p:ph type="subTitle" idx="1" hasCustomPrompt="1"/>
          </p:nvPr>
        </p:nvSpPr>
        <p:spPr>
          <a:xfrm>
            <a:off x="934338" y="4152381"/>
            <a:ext cx="9144000" cy="1655762"/>
          </a:xfrm>
        </p:spPr>
        <p:txBody>
          <a:bodyPr>
            <a:normAutofit/>
          </a:bodyPr>
          <a:lstStyle>
            <a:lvl1pPr marL="0" indent="0" algn="l">
              <a:lnSpc>
                <a:spcPts val="2800"/>
              </a:lnSpc>
              <a:spcBef>
                <a:spcPts val="525"/>
              </a:spcBef>
              <a:buNone/>
              <a:defRPr sz="265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Insert date, month, year here</a:t>
            </a:r>
          </a:p>
          <a:p>
            <a:r>
              <a:rPr lang="en-US" dirty="0"/>
              <a:t>Insert presenter name</a:t>
            </a:r>
            <a:endParaRPr lang="en-GB" dirty="0"/>
          </a:p>
        </p:txBody>
      </p:sp>
      <p:sp>
        <p:nvSpPr>
          <p:cNvPr id="8" name="object 6">
            <a:extLst>
              <a:ext uri="{FF2B5EF4-FFF2-40B4-BE49-F238E27FC236}">
                <a16:creationId xmlns:a16="http://schemas.microsoft.com/office/drawing/2014/main" id="{4260E1F7-11D6-4F9A-9CDB-A1450D1E497D}"/>
              </a:ext>
            </a:extLst>
          </p:cNvPr>
          <p:cNvSpPr/>
          <p:nvPr userDrawn="1"/>
        </p:nvSpPr>
        <p:spPr>
          <a:xfrm>
            <a:off x="992097" y="3829921"/>
            <a:ext cx="1584325" cy="0"/>
          </a:xfrm>
          <a:custGeom>
            <a:avLst/>
            <a:gdLst/>
            <a:ahLst/>
            <a:cxnLst/>
            <a:rect l="l" t="t" r="r" b="b"/>
            <a:pathLst>
              <a:path w="1584325">
                <a:moveTo>
                  <a:pt x="0" y="0"/>
                </a:moveTo>
                <a:lnTo>
                  <a:pt x="1584159" y="0"/>
                </a:lnTo>
              </a:path>
            </a:pathLst>
          </a:custGeom>
          <a:ln w="16929">
            <a:solidFill>
              <a:srgbClr val="A6ADB1"/>
            </a:solidFill>
          </a:ln>
        </p:spPr>
        <p:txBody>
          <a:bodyPr wrap="square" lIns="0" tIns="0" rIns="0" bIns="0" rtlCol="0"/>
          <a:lstStyle/>
          <a:p>
            <a:endParaRPr/>
          </a:p>
        </p:txBody>
      </p:sp>
      <p:sp>
        <p:nvSpPr>
          <p:cNvPr id="10" name="object 6">
            <a:extLst>
              <a:ext uri="{FF2B5EF4-FFF2-40B4-BE49-F238E27FC236}">
                <a16:creationId xmlns:a16="http://schemas.microsoft.com/office/drawing/2014/main" id="{BCDE62AB-9720-4075-A15D-483E19C7DADA}"/>
              </a:ext>
              <a:ext uri="{C183D7F6-B498-43B3-948B-1728B52AA6E4}">
                <adec:decorative xmlns:adec="http://schemas.microsoft.com/office/drawing/2017/decorative" val="1"/>
              </a:ext>
            </a:extLst>
          </p:cNvPr>
          <p:cNvSpPr/>
          <p:nvPr userDrawn="1"/>
        </p:nvSpPr>
        <p:spPr>
          <a:xfrm>
            <a:off x="971922" y="3832747"/>
            <a:ext cx="1590675" cy="0"/>
          </a:xfrm>
          <a:custGeom>
            <a:avLst/>
            <a:gdLst/>
            <a:ahLst/>
            <a:cxnLst/>
            <a:rect l="l" t="t" r="r" b="b"/>
            <a:pathLst>
              <a:path w="1590675">
                <a:moveTo>
                  <a:pt x="0" y="0"/>
                </a:moveTo>
                <a:lnTo>
                  <a:pt x="1590421" y="0"/>
                </a:lnTo>
              </a:path>
            </a:pathLst>
          </a:custGeom>
          <a:ln w="17043">
            <a:solidFill>
              <a:srgbClr val="A6ADB1"/>
            </a:solidFill>
          </a:ln>
        </p:spPr>
        <p:txBody>
          <a:bodyPr wrap="square" lIns="0" tIns="0" rIns="0" bIns="0" rtlCol="0"/>
          <a:lstStyle/>
          <a:p>
            <a:endParaRPr/>
          </a:p>
        </p:txBody>
      </p:sp>
      <p:sp>
        <p:nvSpPr>
          <p:cNvPr id="13" name="Slide Number Placeholder 5">
            <a:extLst>
              <a:ext uri="{FF2B5EF4-FFF2-40B4-BE49-F238E27FC236}">
                <a16:creationId xmlns:a16="http://schemas.microsoft.com/office/drawing/2014/main" id="{7BD4E107-ACD4-4A6A-8618-FDF878C3B9DA}"/>
              </a:ext>
            </a:extLst>
          </p:cNvPr>
          <p:cNvSpPr>
            <a:spLocks noGrp="1"/>
          </p:cNvSpPr>
          <p:nvPr>
            <p:ph type="sldNum" sz="quarter" idx="4"/>
          </p:nvPr>
        </p:nvSpPr>
        <p:spPr>
          <a:xfrm>
            <a:off x="8955058" y="6092983"/>
            <a:ext cx="2743200" cy="365125"/>
          </a:xfrm>
          <a:prstGeom prst="rect">
            <a:avLst/>
          </a:prstGeom>
        </p:spPr>
        <p:txBody>
          <a:bodyPr vert="horz" lIns="91440" tIns="45720" rIns="91440" bIns="45720" rtlCol="0" anchor="ctr"/>
          <a:lstStyle>
            <a:lvl1pPr algn="r">
              <a:defRPr sz="1800">
                <a:solidFill>
                  <a:schemeClr val="bg1"/>
                </a:solidFill>
              </a:defRPr>
            </a:lvl1pPr>
          </a:lstStyle>
          <a:p>
            <a:fld id="{6998E55D-8E2A-4AFE-A61C-B5DBBB7761E7}" type="slidenum">
              <a:rPr lang="en-GB" smtClean="0"/>
              <a:pPr/>
              <a:t>‹#›</a:t>
            </a:fld>
            <a:endParaRPr lang="en-GB"/>
          </a:p>
        </p:txBody>
      </p:sp>
    </p:spTree>
    <p:extLst>
      <p:ext uri="{BB962C8B-B14F-4D97-AF65-F5344CB8AC3E}">
        <p14:creationId xmlns:p14="http://schemas.microsoft.com/office/powerpoint/2010/main" val="33646977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10" name="object 4">
            <a:extLst>
              <a:ext uri="{FF2B5EF4-FFF2-40B4-BE49-F238E27FC236}">
                <a16:creationId xmlns:a16="http://schemas.microsoft.com/office/drawing/2014/main" id="{E911A0A4-9D31-4F34-8E71-4A07A9FDE92A}"/>
              </a:ext>
              <a:ext uri="{C183D7F6-B498-43B3-948B-1728B52AA6E4}">
                <adec:decorative xmlns:adec="http://schemas.microsoft.com/office/drawing/2017/decorative" val="1"/>
              </a:ext>
            </a:extLst>
          </p:cNvPr>
          <p:cNvSpPr/>
          <p:nvPr userDrawn="1"/>
        </p:nvSpPr>
        <p:spPr>
          <a:xfrm>
            <a:off x="854508" y="1832146"/>
            <a:ext cx="1584325" cy="0"/>
          </a:xfrm>
          <a:custGeom>
            <a:avLst/>
            <a:gdLst/>
            <a:ahLst/>
            <a:cxnLst/>
            <a:rect l="l" t="t" r="r" b="b"/>
            <a:pathLst>
              <a:path w="1584325">
                <a:moveTo>
                  <a:pt x="0" y="0"/>
                </a:moveTo>
                <a:lnTo>
                  <a:pt x="1583728" y="0"/>
                </a:lnTo>
              </a:path>
            </a:pathLst>
          </a:custGeom>
          <a:ln w="16929">
            <a:solidFill>
              <a:srgbClr val="A6ADB1"/>
            </a:solidFill>
          </a:ln>
        </p:spPr>
        <p:txBody>
          <a:bodyPr wrap="square" lIns="0" tIns="0" rIns="0" bIns="0" rtlCol="0"/>
          <a:lstStyle/>
          <a:p>
            <a:endParaRPr/>
          </a:p>
        </p:txBody>
      </p:sp>
      <p:sp>
        <p:nvSpPr>
          <p:cNvPr id="13" name="Title 1">
            <a:extLst>
              <a:ext uri="{FF2B5EF4-FFF2-40B4-BE49-F238E27FC236}">
                <a16:creationId xmlns:a16="http://schemas.microsoft.com/office/drawing/2014/main" id="{DBE2592A-4048-4211-B609-EB603E5AE283}"/>
              </a:ext>
            </a:extLst>
          </p:cNvPr>
          <p:cNvSpPr>
            <a:spLocks noGrp="1"/>
          </p:cNvSpPr>
          <p:nvPr>
            <p:ph type="title"/>
          </p:nvPr>
        </p:nvSpPr>
        <p:spPr>
          <a:xfrm>
            <a:off x="735559" y="531848"/>
            <a:ext cx="7568682" cy="1158840"/>
          </a:xfrm>
        </p:spPr>
        <p:txBody>
          <a:bodyPr>
            <a:normAutofit/>
          </a:bodyPr>
          <a:lstStyle>
            <a:lvl1pPr>
              <a:lnSpc>
                <a:spcPts val="3470"/>
              </a:lnSpc>
              <a:spcBef>
                <a:spcPts val="750"/>
              </a:spcBef>
              <a:defRPr sz="3600">
                <a:solidFill>
                  <a:srgbClr val="B5121B"/>
                </a:solidFill>
                <a:latin typeface="Calibri" panose="020F0502020204030204" pitchFamily="34" charset="0"/>
                <a:cs typeface="Calibri" panose="020F0502020204030204" pitchFamily="34" charset="0"/>
              </a:defRPr>
            </a:lvl1pPr>
          </a:lstStyle>
          <a:p>
            <a:r>
              <a:rPr lang="en-US" dirty="0"/>
              <a:t>Click to edit Master title style</a:t>
            </a:r>
            <a:endParaRPr lang="en-GB" dirty="0"/>
          </a:p>
        </p:txBody>
      </p:sp>
      <p:sp>
        <p:nvSpPr>
          <p:cNvPr id="14" name="Slide Number Placeholder 5">
            <a:extLst>
              <a:ext uri="{FF2B5EF4-FFF2-40B4-BE49-F238E27FC236}">
                <a16:creationId xmlns:a16="http://schemas.microsoft.com/office/drawing/2014/main" id="{432CECB2-8BBC-4238-95E4-9CF53BEC0F2A}"/>
              </a:ext>
            </a:extLst>
          </p:cNvPr>
          <p:cNvSpPr>
            <a:spLocks noGrp="1"/>
          </p:cNvSpPr>
          <p:nvPr>
            <p:ph type="sldNum" sz="quarter" idx="4"/>
          </p:nvPr>
        </p:nvSpPr>
        <p:spPr>
          <a:xfrm>
            <a:off x="8955058" y="6092983"/>
            <a:ext cx="2743200" cy="365125"/>
          </a:xfrm>
          <a:prstGeom prst="rect">
            <a:avLst/>
          </a:prstGeom>
        </p:spPr>
        <p:txBody>
          <a:bodyPr vert="horz" lIns="91440" tIns="45720" rIns="91440" bIns="45720" rtlCol="0" anchor="ctr"/>
          <a:lstStyle>
            <a:lvl1pPr algn="r">
              <a:defRPr sz="1800">
                <a:solidFill>
                  <a:srgbClr val="414042"/>
                </a:solidFill>
              </a:defRPr>
            </a:lvl1pPr>
          </a:lstStyle>
          <a:p>
            <a:fld id="{6998E55D-8E2A-4AFE-A61C-B5DBBB7761E7}" type="slidenum">
              <a:rPr lang="en-GB" smtClean="0"/>
              <a:pPr/>
              <a:t>‹#›</a:t>
            </a:fld>
            <a:endParaRPr lang="en-GB"/>
          </a:p>
        </p:txBody>
      </p:sp>
      <p:pic>
        <p:nvPicPr>
          <p:cNvPr id="15" name="Picture 14" descr="Lancaster University">
            <a:extLst>
              <a:ext uri="{FF2B5EF4-FFF2-40B4-BE49-F238E27FC236}">
                <a16:creationId xmlns:a16="http://schemas.microsoft.com/office/drawing/2014/main" id="{F43189D6-09CC-4664-8F2F-E317A914F46B}"/>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324359" y="762000"/>
            <a:ext cx="2098889" cy="663520"/>
          </a:xfrm>
          <a:prstGeom prst="rect">
            <a:avLst/>
          </a:prstGeom>
        </p:spPr>
      </p:pic>
    </p:spTree>
    <p:extLst>
      <p:ext uri="{BB962C8B-B14F-4D97-AF65-F5344CB8AC3E}">
        <p14:creationId xmlns:p14="http://schemas.microsoft.com/office/powerpoint/2010/main" val="25378879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Slide Number Placeholder 5">
            <a:extLst>
              <a:ext uri="{FF2B5EF4-FFF2-40B4-BE49-F238E27FC236}">
                <a16:creationId xmlns:a16="http://schemas.microsoft.com/office/drawing/2014/main" id="{EAEB81DE-9DB5-4365-A5C5-617C96B6EED8}"/>
              </a:ext>
            </a:extLst>
          </p:cNvPr>
          <p:cNvSpPr>
            <a:spLocks noGrp="1"/>
          </p:cNvSpPr>
          <p:nvPr>
            <p:ph type="sldNum" sz="quarter" idx="4"/>
          </p:nvPr>
        </p:nvSpPr>
        <p:spPr>
          <a:xfrm>
            <a:off x="8955058" y="6092983"/>
            <a:ext cx="2743200" cy="365125"/>
          </a:xfrm>
          <a:prstGeom prst="rect">
            <a:avLst/>
          </a:prstGeom>
        </p:spPr>
        <p:txBody>
          <a:bodyPr vert="horz" lIns="91440" tIns="45720" rIns="91440" bIns="45720" rtlCol="0" anchor="ctr"/>
          <a:lstStyle>
            <a:lvl1pPr algn="r">
              <a:defRPr sz="1800">
                <a:solidFill>
                  <a:srgbClr val="414042"/>
                </a:solidFill>
              </a:defRPr>
            </a:lvl1pPr>
          </a:lstStyle>
          <a:p>
            <a:fld id="{6998E55D-8E2A-4AFE-A61C-B5DBBB7761E7}" type="slidenum">
              <a:rPr lang="en-GB" smtClean="0"/>
              <a:pPr/>
              <a:t>‹#›</a:t>
            </a:fld>
            <a:endParaRPr lang="en-GB"/>
          </a:p>
        </p:txBody>
      </p:sp>
    </p:spTree>
    <p:extLst>
      <p:ext uri="{BB962C8B-B14F-4D97-AF65-F5344CB8AC3E}">
        <p14:creationId xmlns:p14="http://schemas.microsoft.com/office/powerpoint/2010/main" val="686350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0CF9F2-6D22-4CA4-A596-A6A43B8C793E}"/>
              </a:ext>
            </a:extLst>
          </p:cNvPr>
          <p:cNvSpPr>
            <a:spLocks noGrp="1"/>
          </p:cNvSpPr>
          <p:nvPr>
            <p:ph type="ctrTitle" hasCustomPrompt="1"/>
          </p:nvPr>
        </p:nvSpPr>
        <p:spPr>
          <a:xfrm>
            <a:off x="900940" y="2205022"/>
            <a:ext cx="9144000" cy="1399152"/>
          </a:xfrm>
        </p:spPr>
        <p:txBody>
          <a:bodyPr anchor="b">
            <a:normAutofit/>
          </a:bodyPr>
          <a:lstStyle>
            <a:lvl1pPr algn="l">
              <a:lnSpc>
                <a:spcPts val="4400"/>
              </a:lnSpc>
              <a:spcBef>
                <a:spcPts val="1110"/>
              </a:spcBef>
              <a:defRPr sz="4550">
                <a:solidFill>
                  <a:srgbClr val="B5121B"/>
                </a:solidFill>
                <a:latin typeface="Calibri" panose="020F0502020204030204" pitchFamily="34" charset="0"/>
                <a:cs typeface="Calibri" panose="020F0502020204030204" pitchFamily="34" charset="0"/>
              </a:defRPr>
            </a:lvl1pPr>
          </a:lstStyle>
          <a:p>
            <a:r>
              <a:rPr lang="en-US" dirty="0"/>
              <a:t>Template slide: </a:t>
            </a:r>
            <a:br>
              <a:rPr lang="en-US" dirty="0"/>
            </a:br>
            <a:r>
              <a:rPr lang="en-US" dirty="0"/>
              <a:t>presentation title goes here</a:t>
            </a:r>
            <a:endParaRPr lang="en-GB" dirty="0"/>
          </a:p>
        </p:txBody>
      </p:sp>
      <p:sp>
        <p:nvSpPr>
          <p:cNvPr id="3" name="Subtitle 2">
            <a:extLst>
              <a:ext uri="{FF2B5EF4-FFF2-40B4-BE49-F238E27FC236}">
                <a16:creationId xmlns:a16="http://schemas.microsoft.com/office/drawing/2014/main" id="{6D01B88C-C94B-424C-B0DC-611AA046862B}"/>
              </a:ext>
            </a:extLst>
          </p:cNvPr>
          <p:cNvSpPr>
            <a:spLocks noGrp="1"/>
          </p:cNvSpPr>
          <p:nvPr>
            <p:ph type="subTitle" idx="1" hasCustomPrompt="1"/>
          </p:nvPr>
        </p:nvSpPr>
        <p:spPr>
          <a:xfrm>
            <a:off x="934338" y="4152381"/>
            <a:ext cx="9144000" cy="1655762"/>
          </a:xfrm>
        </p:spPr>
        <p:txBody>
          <a:bodyPr>
            <a:normAutofit/>
          </a:bodyPr>
          <a:lstStyle>
            <a:lvl1pPr marL="0" indent="0" algn="l">
              <a:lnSpc>
                <a:spcPts val="2800"/>
              </a:lnSpc>
              <a:spcBef>
                <a:spcPts val="525"/>
              </a:spcBef>
              <a:buNone/>
              <a:defRPr sz="265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Insert date, month, year here</a:t>
            </a:r>
          </a:p>
          <a:p>
            <a:r>
              <a:rPr lang="en-US" dirty="0"/>
              <a:t>Insert presenter name</a:t>
            </a:r>
            <a:endParaRPr lang="en-GB" dirty="0"/>
          </a:p>
        </p:txBody>
      </p:sp>
      <p:pic>
        <p:nvPicPr>
          <p:cNvPr id="7" name="Picture 6" descr="Lancaster University">
            <a:extLst>
              <a:ext uri="{FF2B5EF4-FFF2-40B4-BE49-F238E27FC236}">
                <a16:creationId xmlns:a16="http://schemas.microsoft.com/office/drawing/2014/main" id="{2528AF01-8AC0-4C10-8386-19F11482E597}"/>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856682" y="762000"/>
            <a:ext cx="2565317" cy="810971"/>
          </a:xfrm>
          <a:prstGeom prst="rect">
            <a:avLst/>
          </a:prstGeom>
        </p:spPr>
      </p:pic>
      <p:sp>
        <p:nvSpPr>
          <p:cNvPr id="8" name="object 6">
            <a:extLst>
              <a:ext uri="{FF2B5EF4-FFF2-40B4-BE49-F238E27FC236}">
                <a16:creationId xmlns:a16="http://schemas.microsoft.com/office/drawing/2014/main" id="{4260E1F7-11D6-4F9A-9CDB-A1450D1E497D}"/>
              </a:ext>
              <a:ext uri="{C183D7F6-B498-43B3-948B-1728B52AA6E4}">
                <adec:decorative xmlns:adec="http://schemas.microsoft.com/office/drawing/2017/decorative" val="1"/>
              </a:ext>
            </a:extLst>
          </p:cNvPr>
          <p:cNvSpPr/>
          <p:nvPr userDrawn="1"/>
        </p:nvSpPr>
        <p:spPr>
          <a:xfrm>
            <a:off x="992097" y="3829921"/>
            <a:ext cx="1584325" cy="0"/>
          </a:xfrm>
          <a:custGeom>
            <a:avLst/>
            <a:gdLst/>
            <a:ahLst/>
            <a:cxnLst/>
            <a:rect l="l" t="t" r="r" b="b"/>
            <a:pathLst>
              <a:path w="1584325">
                <a:moveTo>
                  <a:pt x="0" y="0"/>
                </a:moveTo>
                <a:lnTo>
                  <a:pt x="1584159" y="0"/>
                </a:lnTo>
              </a:path>
            </a:pathLst>
          </a:custGeom>
          <a:ln w="16929">
            <a:solidFill>
              <a:srgbClr val="A6ADB1"/>
            </a:solidFill>
          </a:ln>
        </p:spPr>
        <p:txBody>
          <a:bodyPr wrap="square" lIns="0" tIns="0" rIns="0" bIns="0" rtlCol="0"/>
          <a:lstStyle/>
          <a:p>
            <a:endParaRPr/>
          </a:p>
        </p:txBody>
      </p:sp>
      <p:sp>
        <p:nvSpPr>
          <p:cNvPr id="11" name="Slide Number Placeholder 5">
            <a:extLst>
              <a:ext uri="{FF2B5EF4-FFF2-40B4-BE49-F238E27FC236}">
                <a16:creationId xmlns:a16="http://schemas.microsoft.com/office/drawing/2014/main" id="{195C828A-191B-48BF-BB4A-DF202F883DD1}"/>
              </a:ext>
            </a:extLst>
          </p:cNvPr>
          <p:cNvSpPr>
            <a:spLocks noGrp="1"/>
          </p:cNvSpPr>
          <p:nvPr>
            <p:ph type="sldNum" sz="quarter" idx="4"/>
          </p:nvPr>
        </p:nvSpPr>
        <p:spPr>
          <a:xfrm>
            <a:off x="8955058" y="6092983"/>
            <a:ext cx="2743200" cy="365125"/>
          </a:xfrm>
          <a:prstGeom prst="rect">
            <a:avLst/>
          </a:prstGeom>
        </p:spPr>
        <p:txBody>
          <a:bodyPr vert="horz" lIns="91440" tIns="45720" rIns="91440" bIns="45720" rtlCol="0" anchor="ctr"/>
          <a:lstStyle>
            <a:lvl1pPr algn="r">
              <a:defRPr sz="1800">
                <a:solidFill>
                  <a:srgbClr val="414042"/>
                </a:solidFill>
              </a:defRPr>
            </a:lvl1pPr>
          </a:lstStyle>
          <a:p>
            <a:fld id="{6998E55D-8E2A-4AFE-A61C-B5DBBB7761E7}" type="slidenum">
              <a:rPr lang="en-GB" smtClean="0"/>
              <a:pPr/>
              <a:t>‹#›</a:t>
            </a:fld>
            <a:endParaRPr lang="en-GB"/>
          </a:p>
        </p:txBody>
      </p:sp>
    </p:spTree>
    <p:extLst>
      <p:ext uri="{BB962C8B-B14F-4D97-AF65-F5344CB8AC3E}">
        <p14:creationId xmlns:p14="http://schemas.microsoft.com/office/powerpoint/2010/main" val="16756826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Slide Log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0CF9F2-6D22-4CA4-A596-A6A43B8C793E}"/>
              </a:ext>
            </a:extLst>
          </p:cNvPr>
          <p:cNvSpPr>
            <a:spLocks noGrp="1"/>
          </p:cNvSpPr>
          <p:nvPr>
            <p:ph type="ctrTitle" hasCustomPrompt="1"/>
          </p:nvPr>
        </p:nvSpPr>
        <p:spPr>
          <a:xfrm>
            <a:off x="900940" y="2205022"/>
            <a:ext cx="9144000" cy="1399152"/>
          </a:xfrm>
        </p:spPr>
        <p:txBody>
          <a:bodyPr anchor="b">
            <a:normAutofit/>
          </a:bodyPr>
          <a:lstStyle>
            <a:lvl1pPr algn="l">
              <a:lnSpc>
                <a:spcPts val="4400"/>
              </a:lnSpc>
              <a:spcBef>
                <a:spcPts val="1110"/>
              </a:spcBef>
              <a:defRPr sz="4550">
                <a:solidFill>
                  <a:srgbClr val="B5121B"/>
                </a:solidFill>
                <a:latin typeface="Calibri" panose="020F0502020204030204" pitchFamily="34" charset="0"/>
                <a:cs typeface="Calibri" panose="020F0502020204030204" pitchFamily="34" charset="0"/>
              </a:defRPr>
            </a:lvl1pPr>
          </a:lstStyle>
          <a:p>
            <a:r>
              <a:rPr lang="en-US" dirty="0"/>
              <a:t>Template slide: </a:t>
            </a:r>
            <a:br>
              <a:rPr lang="en-US" dirty="0"/>
            </a:br>
            <a:r>
              <a:rPr lang="en-US" dirty="0"/>
              <a:t>presentation title goes here</a:t>
            </a:r>
            <a:endParaRPr lang="en-GB" dirty="0"/>
          </a:p>
        </p:txBody>
      </p:sp>
      <p:sp>
        <p:nvSpPr>
          <p:cNvPr id="3" name="Subtitle 2">
            <a:extLst>
              <a:ext uri="{FF2B5EF4-FFF2-40B4-BE49-F238E27FC236}">
                <a16:creationId xmlns:a16="http://schemas.microsoft.com/office/drawing/2014/main" id="{6D01B88C-C94B-424C-B0DC-611AA046862B}"/>
              </a:ext>
            </a:extLst>
          </p:cNvPr>
          <p:cNvSpPr>
            <a:spLocks noGrp="1"/>
          </p:cNvSpPr>
          <p:nvPr>
            <p:ph type="subTitle" idx="1" hasCustomPrompt="1"/>
          </p:nvPr>
        </p:nvSpPr>
        <p:spPr>
          <a:xfrm>
            <a:off x="934338" y="4152381"/>
            <a:ext cx="9144000" cy="1655762"/>
          </a:xfrm>
        </p:spPr>
        <p:txBody>
          <a:bodyPr>
            <a:normAutofit/>
          </a:bodyPr>
          <a:lstStyle>
            <a:lvl1pPr marL="0" indent="0" algn="l">
              <a:lnSpc>
                <a:spcPts val="2800"/>
              </a:lnSpc>
              <a:spcBef>
                <a:spcPts val="525"/>
              </a:spcBef>
              <a:buNone/>
              <a:defRPr sz="265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Insert date, month, year here</a:t>
            </a:r>
          </a:p>
          <a:p>
            <a:r>
              <a:rPr lang="en-US" dirty="0"/>
              <a:t>Insert presenter name</a:t>
            </a:r>
            <a:endParaRPr lang="en-GB" dirty="0"/>
          </a:p>
        </p:txBody>
      </p:sp>
      <p:pic>
        <p:nvPicPr>
          <p:cNvPr id="7" name="Picture 6" descr="Lancaster University">
            <a:extLst>
              <a:ext uri="{FF2B5EF4-FFF2-40B4-BE49-F238E27FC236}">
                <a16:creationId xmlns:a16="http://schemas.microsoft.com/office/drawing/2014/main" id="{2528AF01-8AC0-4C10-8386-19F11482E597}"/>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856682" y="762000"/>
            <a:ext cx="2565317" cy="810971"/>
          </a:xfrm>
          <a:prstGeom prst="rect">
            <a:avLst/>
          </a:prstGeom>
        </p:spPr>
      </p:pic>
      <p:sp>
        <p:nvSpPr>
          <p:cNvPr id="8" name="object 6">
            <a:extLst>
              <a:ext uri="{FF2B5EF4-FFF2-40B4-BE49-F238E27FC236}">
                <a16:creationId xmlns:a16="http://schemas.microsoft.com/office/drawing/2014/main" id="{4260E1F7-11D6-4F9A-9CDB-A1450D1E497D}"/>
              </a:ext>
              <a:ext uri="{C183D7F6-B498-43B3-948B-1728B52AA6E4}">
                <adec:decorative xmlns:adec="http://schemas.microsoft.com/office/drawing/2017/decorative" val="1"/>
              </a:ext>
            </a:extLst>
          </p:cNvPr>
          <p:cNvSpPr/>
          <p:nvPr userDrawn="1"/>
        </p:nvSpPr>
        <p:spPr>
          <a:xfrm>
            <a:off x="992097" y="3829921"/>
            <a:ext cx="1584325" cy="0"/>
          </a:xfrm>
          <a:custGeom>
            <a:avLst/>
            <a:gdLst/>
            <a:ahLst/>
            <a:cxnLst/>
            <a:rect l="l" t="t" r="r" b="b"/>
            <a:pathLst>
              <a:path w="1584325">
                <a:moveTo>
                  <a:pt x="0" y="0"/>
                </a:moveTo>
                <a:lnTo>
                  <a:pt x="1584159" y="0"/>
                </a:lnTo>
              </a:path>
            </a:pathLst>
          </a:custGeom>
          <a:ln w="16929">
            <a:solidFill>
              <a:srgbClr val="A6ADB1"/>
            </a:solidFill>
          </a:ln>
        </p:spPr>
        <p:txBody>
          <a:bodyPr wrap="square" lIns="0" tIns="0" rIns="0" bIns="0" rtlCol="0"/>
          <a:lstStyle/>
          <a:p>
            <a:endParaRPr/>
          </a:p>
        </p:txBody>
      </p:sp>
      <p:sp>
        <p:nvSpPr>
          <p:cNvPr id="6" name="object 8" descr="University Academy 92 Manchester">
            <a:extLst>
              <a:ext uri="{FF2B5EF4-FFF2-40B4-BE49-F238E27FC236}">
                <a16:creationId xmlns:a16="http://schemas.microsoft.com/office/drawing/2014/main" id="{97C89DA9-7708-4EE0-9C2E-17C843B198F5}"/>
              </a:ext>
            </a:extLst>
          </p:cNvPr>
          <p:cNvSpPr/>
          <p:nvPr userDrawn="1"/>
        </p:nvSpPr>
        <p:spPr>
          <a:xfrm>
            <a:off x="6888886" y="697941"/>
            <a:ext cx="1481137" cy="777608"/>
          </a:xfrm>
          <a:prstGeom prst="rect">
            <a:avLst/>
          </a:prstGeom>
          <a:blipFill>
            <a:blip r:embed="rId3" cstate="print"/>
            <a:stretch>
              <a:fillRect/>
            </a:stretch>
          </a:blipFill>
        </p:spPr>
        <p:txBody>
          <a:bodyPr wrap="square" lIns="0" tIns="0" rIns="0" bIns="0" rtlCol="0"/>
          <a:lstStyle/>
          <a:p>
            <a:endParaRPr/>
          </a:p>
        </p:txBody>
      </p:sp>
      <p:sp>
        <p:nvSpPr>
          <p:cNvPr id="9" name="object 9" descr="Blackburn College">
            <a:extLst>
              <a:ext uri="{FF2B5EF4-FFF2-40B4-BE49-F238E27FC236}">
                <a16:creationId xmlns:a16="http://schemas.microsoft.com/office/drawing/2014/main" id="{B2D8FC4D-6A10-4AFC-90EE-36BEDC612D9F}"/>
              </a:ext>
            </a:extLst>
          </p:cNvPr>
          <p:cNvSpPr/>
          <p:nvPr userDrawn="1"/>
        </p:nvSpPr>
        <p:spPr>
          <a:xfrm>
            <a:off x="4800858" y="717994"/>
            <a:ext cx="1763493" cy="617945"/>
          </a:xfrm>
          <a:prstGeom prst="rect">
            <a:avLst/>
          </a:prstGeom>
          <a:blipFill>
            <a:blip r:embed="rId4" cstate="print"/>
            <a:stretch>
              <a:fillRect/>
            </a:stretch>
          </a:blipFill>
        </p:spPr>
        <p:txBody>
          <a:bodyPr wrap="square" lIns="0" tIns="0" rIns="0" bIns="0" rtlCol="0"/>
          <a:lstStyle/>
          <a:p>
            <a:endParaRPr/>
          </a:p>
        </p:txBody>
      </p:sp>
      <p:sp>
        <p:nvSpPr>
          <p:cNvPr id="10" name="object 10" descr="Blackpool &amp; The Fylde college">
            <a:extLst>
              <a:ext uri="{FF2B5EF4-FFF2-40B4-BE49-F238E27FC236}">
                <a16:creationId xmlns:a16="http://schemas.microsoft.com/office/drawing/2014/main" id="{74C67722-6D8E-4717-BBA0-D9603159F8C3}"/>
              </a:ext>
            </a:extLst>
          </p:cNvPr>
          <p:cNvSpPr/>
          <p:nvPr userDrawn="1"/>
        </p:nvSpPr>
        <p:spPr>
          <a:xfrm>
            <a:off x="2927182" y="665080"/>
            <a:ext cx="1543981" cy="642486"/>
          </a:xfrm>
          <a:prstGeom prst="rect">
            <a:avLst/>
          </a:prstGeom>
          <a:blipFill>
            <a:blip r:embed="rId5" cstate="print"/>
            <a:stretch>
              <a:fillRect/>
            </a:stretch>
          </a:blipFill>
        </p:spPr>
        <p:txBody>
          <a:bodyPr wrap="square" lIns="0" tIns="0" rIns="0" bIns="0" rtlCol="0"/>
          <a:lstStyle/>
          <a:p>
            <a:endParaRPr/>
          </a:p>
        </p:txBody>
      </p:sp>
      <p:sp>
        <p:nvSpPr>
          <p:cNvPr id="11" name="object 11" descr="Furness college">
            <a:extLst>
              <a:ext uri="{FF2B5EF4-FFF2-40B4-BE49-F238E27FC236}">
                <a16:creationId xmlns:a16="http://schemas.microsoft.com/office/drawing/2014/main" id="{544291F1-FBE8-4BF5-82D3-3E12A047DE75}"/>
              </a:ext>
            </a:extLst>
          </p:cNvPr>
          <p:cNvSpPr/>
          <p:nvPr userDrawn="1"/>
        </p:nvSpPr>
        <p:spPr>
          <a:xfrm>
            <a:off x="891120" y="700908"/>
            <a:ext cx="1786115" cy="699558"/>
          </a:xfrm>
          <a:prstGeom prst="rect">
            <a:avLst/>
          </a:prstGeom>
          <a:blipFill>
            <a:blip r:embed="rId6" cstate="print"/>
            <a:stretch>
              <a:fillRect/>
            </a:stretch>
          </a:blipFill>
        </p:spPr>
        <p:txBody>
          <a:bodyPr wrap="square" lIns="0" tIns="0" rIns="0" bIns="0" rtlCol="0"/>
          <a:lstStyle/>
          <a:p>
            <a:endParaRPr dirty="0"/>
          </a:p>
        </p:txBody>
      </p:sp>
      <p:sp>
        <p:nvSpPr>
          <p:cNvPr id="14" name="Slide Number Placeholder 5">
            <a:extLst>
              <a:ext uri="{FF2B5EF4-FFF2-40B4-BE49-F238E27FC236}">
                <a16:creationId xmlns:a16="http://schemas.microsoft.com/office/drawing/2014/main" id="{FB57897E-9B28-47E3-BC7F-FA671A1687F8}"/>
              </a:ext>
            </a:extLst>
          </p:cNvPr>
          <p:cNvSpPr>
            <a:spLocks noGrp="1"/>
          </p:cNvSpPr>
          <p:nvPr>
            <p:ph type="sldNum" sz="quarter" idx="4"/>
          </p:nvPr>
        </p:nvSpPr>
        <p:spPr>
          <a:xfrm>
            <a:off x="8955058" y="6092983"/>
            <a:ext cx="2743200" cy="365125"/>
          </a:xfrm>
          <a:prstGeom prst="rect">
            <a:avLst/>
          </a:prstGeom>
        </p:spPr>
        <p:txBody>
          <a:bodyPr vert="horz" lIns="91440" tIns="45720" rIns="91440" bIns="45720" rtlCol="0" anchor="ctr"/>
          <a:lstStyle>
            <a:lvl1pPr algn="r">
              <a:defRPr sz="1800">
                <a:solidFill>
                  <a:srgbClr val="414042"/>
                </a:solidFill>
              </a:defRPr>
            </a:lvl1pPr>
          </a:lstStyle>
          <a:p>
            <a:fld id="{6998E55D-8E2A-4AFE-A61C-B5DBBB7761E7}" type="slidenum">
              <a:rPr lang="en-GB" smtClean="0"/>
              <a:pPr/>
              <a:t>‹#›</a:t>
            </a:fld>
            <a:endParaRPr lang="en-GB"/>
          </a:p>
        </p:txBody>
      </p:sp>
    </p:spTree>
    <p:extLst>
      <p:ext uri="{BB962C8B-B14F-4D97-AF65-F5344CB8AC3E}">
        <p14:creationId xmlns:p14="http://schemas.microsoft.com/office/powerpoint/2010/main" val="12546362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Section Header">
    <p:spTree>
      <p:nvGrpSpPr>
        <p:cNvPr id="1" name=""/>
        <p:cNvGrpSpPr/>
        <p:nvPr/>
      </p:nvGrpSpPr>
      <p:grpSpPr>
        <a:xfrm>
          <a:off x="0" y="0"/>
          <a:ext cx="0" cy="0"/>
          <a:chOff x="0" y="0"/>
          <a:chExt cx="0" cy="0"/>
        </a:xfrm>
      </p:grpSpPr>
      <p:sp>
        <p:nvSpPr>
          <p:cNvPr id="11" name="object 2">
            <a:extLst>
              <a:ext uri="{FF2B5EF4-FFF2-40B4-BE49-F238E27FC236}">
                <a16:creationId xmlns:a16="http://schemas.microsoft.com/office/drawing/2014/main" id="{35A2C7DA-9587-4F85-9BC4-F30F0308AA7E}"/>
              </a:ext>
              <a:ext uri="{C183D7F6-B498-43B3-948B-1728B52AA6E4}">
                <adec:decorative xmlns:adec="http://schemas.microsoft.com/office/drawing/2017/decorative" val="1"/>
              </a:ext>
            </a:extLst>
          </p:cNvPr>
          <p:cNvSpPr/>
          <p:nvPr userDrawn="1"/>
        </p:nvSpPr>
        <p:spPr>
          <a:xfrm>
            <a:off x="185057" y="181946"/>
            <a:ext cx="11821886" cy="6494107"/>
          </a:xfrm>
          <a:custGeom>
            <a:avLst/>
            <a:gdLst/>
            <a:ahLst/>
            <a:cxnLst/>
            <a:rect l="l" t="t" r="r" b="b"/>
            <a:pathLst>
              <a:path w="12049125" h="6713855">
                <a:moveTo>
                  <a:pt x="0" y="6713410"/>
                </a:moveTo>
                <a:lnTo>
                  <a:pt x="12048617" y="6713410"/>
                </a:lnTo>
                <a:lnTo>
                  <a:pt x="12048617" y="0"/>
                </a:lnTo>
                <a:lnTo>
                  <a:pt x="0" y="0"/>
                </a:lnTo>
                <a:lnTo>
                  <a:pt x="0" y="6713410"/>
                </a:lnTo>
                <a:close/>
              </a:path>
            </a:pathLst>
          </a:custGeom>
          <a:solidFill>
            <a:srgbClr val="7CB1C5"/>
          </a:solidFill>
        </p:spPr>
        <p:txBody>
          <a:bodyPr wrap="square" lIns="0" tIns="0" rIns="0" bIns="0" rtlCol="0"/>
          <a:lstStyle/>
          <a:p>
            <a:endParaRPr/>
          </a:p>
        </p:txBody>
      </p:sp>
      <p:pic>
        <p:nvPicPr>
          <p:cNvPr id="9" name="Picture 8" descr="Lancaster University">
            <a:extLst>
              <a:ext uri="{FF2B5EF4-FFF2-40B4-BE49-F238E27FC236}">
                <a16:creationId xmlns:a16="http://schemas.microsoft.com/office/drawing/2014/main" id="{B4C545BB-4FC6-4C07-B4BC-1B3873E92B9F}"/>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894942" y="762000"/>
            <a:ext cx="2552491" cy="806916"/>
          </a:xfrm>
          <a:prstGeom prst="rect">
            <a:avLst/>
          </a:prstGeom>
        </p:spPr>
      </p:pic>
      <p:sp>
        <p:nvSpPr>
          <p:cNvPr id="2" name="Title 1">
            <a:extLst>
              <a:ext uri="{FF2B5EF4-FFF2-40B4-BE49-F238E27FC236}">
                <a16:creationId xmlns:a16="http://schemas.microsoft.com/office/drawing/2014/main" id="{470CF9F2-6D22-4CA4-A596-A6A43B8C793E}"/>
              </a:ext>
            </a:extLst>
          </p:cNvPr>
          <p:cNvSpPr>
            <a:spLocks noGrp="1"/>
          </p:cNvSpPr>
          <p:nvPr>
            <p:ph type="ctrTitle" hasCustomPrompt="1"/>
          </p:nvPr>
        </p:nvSpPr>
        <p:spPr>
          <a:xfrm>
            <a:off x="900940" y="2205022"/>
            <a:ext cx="9144000" cy="1399152"/>
          </a:xfrm>
        </p:spPr>
        <p:txBody>
          <a:bodyPr anchor="b">
            <a:normAutofit/>
          </a:bodyPr>
          <a:lstStyle>
            <a:lvl1pPr algn="l">
              <a:lnSpc>
                <a:spcPts val="4400"/>
              </a:lnSpc>
              <a:spcBef>
                <a:spcPts val="1110"/>
              </a:spcBef>
              <a:defRPr sz="4550">
                <a:solidFill>
                  <a:schemeClr val="bg1"/>
                </a:solidFill>
                <a:latin typeface="Calibri" panose="020F0502020204030204" pitchFamily="34" charset="0"/>
                <a:cs typeface="Calibri" panose="020F0502020204030204" pitchFamily="34" charset="0"/>
              </a:defRPr>
            </a:lvl1pPr>
          </a:lstStyle>
          <a:p>
            <a:r>
              <a:rPr lang="en-US" dirty="0"/>
              <a:t>Template slide: </a:t>
            </a:r>
            <a:br>
              <a:rPr lang="en-US" dirty="0"/>
            </a:br>
            <a:r>
              <a:rPr lang="en-US" dirty="0"/>
              <a:t>section title goes here</a:t>
            </a:r>
            <a:endParaRPr lang="en-GB" dirty="0"/>
          </a:p>
        </p:txBody>
      </p:sp>
      <p:sp>
        <p:nvSpPr>
          <p:cNvPr id="3" name="Subtitle 2">
            <a:extLst>
              <a:ext uri="{FF2B5EF4-FFF2-40B4-BE49-F238E27FC236}">
                <a16:creationId xmlns:a16="http://schemas.microsoft.com/office/drawing/2014/main" id="{6D01B88C-C94B-424C-B0DC-611AA046862B}"/>
              </a:ext>
            </a:extLst>
          </p:cNvPr>
          <p:cNvSpPr>
            <a:spLocks noGrp="1"/>
          </p:cNvSpPr>
          <p:nvPr>
            <p:ph type="subTitle" idx="1" hasCustomPrompt="1"/>
          </p:nvPr>
        </p:nvSpPr>
        <p:spPr>
          <a:xfrm>
            <a:off x="934338" y="4152381"/>
            <a:ext cx="9144000" cy="1655762"/>
          </a:xfrm>
        </p:spPr>
        <p:txBody>
          <a:bodyPr>
            <a:normAutofit/>
          </a:bodyPr>
          <a:lstStyle>
            <a:lvl1pPr marL="0" indent="0" algn="l">
              <a:lnSpc>
                <a:spcPts val="2800"/>
              </a:lnSpc>
              <a:spcBef>
                <a:spcPts val="525"/>
              </a:spcBef>
              <a:buNone/>
              <a:defRPr sz="265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Insert date, month, year here</a:t>
            </a:r>
          </a:p>
          <a:p>
            <a:r>
              <a:rPr lang="en-US" dirty="0"/>
              <a:t>Insert presenter name</a:t>
            </a:r>
            <a:endParaRPr lang="en-GB" dirty="0"/>
          </a:p>
        </p:txBody>
      </p:sp>
      <p:sp>
        <p:nvSpPr>
          <p:cNvPr id="8" name="object 6">
            <a:extLst>
              <a:ext uri="{FF2B5EF4-FFF2-40B4-BE49-F238E27FC236}">
                <a16:creationId xmlns:a16="http://schemas.microsoft.com/office/drawing/2014/main" id="{4260E1F7-11D6-4F9A-9CDB-A1450D1E497D}"/>
              </a:ext>
            </a:extLst>
          </p:cNvPr>
          <p:cNvSpPr/>
          <p:nvPr userDrawn="1"/>
        </p:nvSpPr>
        <p:spPr>
          <a:xfrm>
            <a:off x="992097" y="3829921"/>
            <a:ext cx="1584325" cy="0"/>
          </a:xfrm>
          <a:custGeom>
            <a:avLst/>
            <a:gdLst/>
            <a:ahLst/>
            <a:cxnLst/>
            <a:rect l="l" t="t" r="r" b="b"/>
            <a:pathLst>
              <a:path w="1584325">
                <a:moveTo>
                  <a:pt x="0" y="0"/>
                </a:moveTo>
                <a:lnTo>
                  <a:pt x="1584159" y="0"/>
                </a:lnTo>
              </a:path>
            </a:pathLst>
          </a:custGeom>
          <a:ln w="16929">
            <a:solidFill>
              <a:srgbClr val="A6ADB1"/>
            </a:solidFill>
          </a:ln>
        </p:spPr>
        <p:txBody>
          <a:bodyPr wrap="square" lIns="0" tIns="0" rIns="0" bIns="0" rtlCol="0"/>
          <a:lstStyle/>
          <a:p>
            <a:endParaRPr/>
          </a:p>
        </p:txBody>
      </p:sp>
      <p:sp>
        <p:nvSpPr>
          <p:cNvPr id="10" name="object 6">
            <a:extLst>
              <a:ext uri="{FF2B5EF4-FFF2-40B4-BE49-F238E27FC236}">
                <a16:creationId xmlns:a16="http://schemas.microsoft.com/office/drawing/2014/main" id="{BCDE62AB-9720-4075-A15D-483E19C7DADA}"/>
              </a:ext>
              <a:ext uri="{C183D7F6-B498-43B3-948B-1728B52AA6E4}">
                <adec:decorative xmlns:adec="http://schemas.microsoft.com/office/drawing/2017/decorative" val="1"/>
              </a:ext>
            </a:extLst>
          </p:cNvPr>
          <p:cNvSpPr/>
          <p:nvPr userDrawn="1"/>
        </p:nvSpPr>
        <p:spPr>
          <a:xfrm>
            <a:off x="971922" y="3832747"/>
            <a:ext cx="1590675" cy="0"/>
          </a:xfrm>
          <a:custGeom>
            <a:avLst/>
            <a:gdLst/>
            <a:ahLst/>
            <a:cxnLst/>
            <a:rect l="l" t="t" r="r" b="b"/>
            <a:pathLst>
              <a:path w="1590675">
                <a:moveTo>
                  <a:pt x="0" y="0"/>
                </a:moveTo>
                <a:lnTo>
                  <a:pt x="1590421" y="0"/>
                </a:lnTo>
              </a:path>
            </a:pathLst>
          </a:custGeom>
          <a:ln w="17043">
            <a:solidFill>
              <a:schemeClr val="bg1"/>
            </a:solidFill>
          </a:ln>
        </p:spPr>
        <p:txBody>
          <a:bodyPr wrap="square" lIns="0" tIns="0" rIns="0" bIns="0" rtlCol="0"/>
          <a:lstStyle/>
          <a:p>
            <a:endParaRPr/>
          </a:p>
        </p:txBody>
      </p:sp>
      <p:sp>
        <p:nvSpPr>
          <p:cNvPr id="14" name="Slide Number Placeholder 5">
            <a:extLst>
              <a:ext uri="{FF2B5EF4-FFF2-40B4-BE49-F238E27FC236}">
                <a16:creationId xmlns:a16="http://schemas.microsoft.com/office/drawing/2014/main" id="{5B6FFB34-2A03-4DFF-8F1A-D7E69F6F8290}"/>
              </a:ext>
            </a:extLst>
          </p:cNvPr>
          <p:cNvSpPr>
            <a:spLocks noGrp="1"/>
          </p:cNvSpPr>
          <p:nvPr>
            <p:ph type="sldNum" sz="quarter" idx="4"/>
          </p:nvPr>
        </p:nvSpPr>
        <p:spPr>
          <a:xfrm>
            <a:off x="8955058" y="6092983"/>
            <a:ext cx="2743200" cy="365125"/>
          </a:xfrm>
          <a:prstGeom prst="rect">
            <a:avLst/>
          </a:prstGeom>
        </p:spPr>
        <p:txBody>
          <a:bodyPr vert="horz" lIns="91440" tIns="45720" rIns="91440" bIns="45720" rtlCol="0" anchor="ctr"/>
          <a:lstStyle>
            <a:lvl1pPr algn="r">
              <a:defRPr sz="1800">
                <a:solidFill>
                  <a:schemeClr val="bg1"/>
                </a:solidFill>
              </a:defRPr>
            </a:lvl1pPr>
          </a:lstStyle>
          <a:p>
            <a:fld id="{6998E55D-8E2A-4AFE-A61C-B5DBBB7761E7}" type="slidenum">
              <a:rPr lang="en-GB" smtClean="0"/>
              <a:pPr/>
              <a:t>‹#›</a:t>
            </a:fld>
            <a:endParaRPr lang="en-GB"/>
          </a:p>
        </p:txBody>
      </p:sp>
    </p:spTree>
    <p:extLst>
      <p:ext uri="{BB962C8B-B14F-4D97-AF65-F5344CB8AC3E}">
        <p14:creationId xmlns:p14="http://schemas.microsoft.com/office/powerpoint/2010/main" val="18575931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6C40D-D6BC-4D4D-AF4C-44A15AE979CC}"/>
              </a:ext>
            </a:extLst>
          </p:cNvPr>
          <p:cNvSpPr>
            <a:spLocks noGrp="1"/>
          </p:cNvSpPr>
          <p:nvPr>
            <p:ph type="title"/>
          </p:nvPr>
        </p:nvSpPr>
        <p:spPr>
          <a:xfrm>
            <a:off x="783773" y="475866"/>
            <a:ext cx="8250058" cy="1224153"/>
          </a:xfrm>
        </p:spPr>
        <p:txBody>
          <a:bodyPr>
            <a:normAutofit/>
          </a:bodyPr>
          <a:lstStyle>
            <a:lvl1pPr>
              <a:lnSpc>
                <a:spcPts val="3470"/>
              </a:lnSpc>
              <a:spcBef>
                <a:spcPts val="750"/>
              </a:spcBef>
              <a:defRPr sz="3600">
                <a:solidFill>
                  <a:srgbClr val="B5121B"/>
                </a:solidFill>
                <a:latin typeface="Calibri" panose="020F0502020204030204" pitchFamily="34" charset="0"/>
                <a:cs typeface="Calibri" panose="020F0502020204030204" pitchFamily="34" charset="0"/>
              </a:defRPr>
            </a:lvl1pPr>
          </a:lstStyle>
          <a:p>
            <a:r>
              <a:rPr lang="en-US" dirty="0"/>
              <a:t>Click to edit Master title style</a:t>
            </a:r>
            <a:endParaRPr lang="en-GB" dirty="0"/>
          </a:p>
        </p:txBody>
      </p:sp>
      <p:sp>
        <p:nvSpPr>
          <p:cNvPr id="3" name="Content Placeholder 2">
            <a:extLst>
              <a:ext uri="{FF2B5EF4-FFF2-40B4-BE49-F238E27FC236}">
                <a16:creationId xmlns:a16="http://schemas.microsoft.com/office/drawing/2014/main" id="{BBD462D4-273F-48E4-BC67-135E64C37926}"/>
              </a:ext>
            </a:extLst>
          </p:cNvPr>
          <p:cNvSpPr>
            <a:spLocks noGrp="1"/>
          </p:cNvSpPr>
          <p:nvPr>
            <p:ph idx="1"/>
          </p:nvPr>
        </p:nvSpPr>
        <p:spPr>
          <a:xfrm>
            <a:off x="783773" y="2313991"/>
            <a:ext cx="9808029" cy="3862971"/>
          </a:xfrm>
        </p:spPr>
        <p:txBody>
          <a:bodyPr/>
          <a:lstStyle>
            <a:lvl1pPr>
              <a:buClr>
                <a:srgbClr val="AEB4B9"/>
              </a:buClr>
              <a:defRPr sz="2600">
                <a:solidFill>
                  <a:schemeClr val="tx1"/>
                </a:solidFill>
              </a:defRPr>
            </a:lvl1pPr>
            <a:lvl2pPr>
              <a:buClr>
                <a:srgbClr val="AEB4B9"/>
              </a:buClr>
              <a:defRPr>
                <a:solidFill>
                  <a:schemeClr val="tx1"/>
                </a:solidFill>
              </a:defRPr>
            </a:lvl2pPr>
            <a:lvl3pPr>
              <a:buClr>
                <a:srgbClr val="AEB4B9"/>
              </a:buClr>
              <a:defRPr>
                <a:solidFill>
                  <a:schemeClr val="tx1"/>
                </a:solidFill>
              </a:defRPr>
            </a:lvl3pPr>
            <a:lvl4pPr>
              <a:buClr>
                <a:srgbClr val="AEB4B9"/>
              </a:buClr>
              <a:defRPr>
                <a:solidFill>
                  <a:schemeClr val="tx1"/>
                </a:solidFill>
              </a:defRPr>
            </a:lvl4pPr>
            <a:lvl5pPr>
              <a:buClr>
                <a:srgbClr val="AEB4B9"/>
              </a:buClr>
              <a:defRPr>
                <a:solidFill>
                  <a:schemeClr val="tx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8" name="object 4">
            <a:extLst>
              <a:ext uri="{FF2B5EF4-FFF2-40B4-BE49-F238E27FC236}">
                <a16:creationId xmlns:a16="http://schemas.microsoft.com/office/drawing/2014/main" id="{A95A3A47-0757-4333-ACCD-258450620A52}"/>
              </a:ext>
              <a:ext uri="{C183D7F6-B498-43B3-948B-1728B52AA6E4}">
                <adec:decorative xmlns:adec="http://schemas.microsoft.com/office/drawing/2017/decorative" val="1"/>
              </a:ext>
            </a:extLst>
          </p:cNvPr>
          <p:cNvSpPr/>
          <p:nvPr userDrawn="1"/>
        </p:nvSpPr>
        <p:spPr>
          <a:xfrm>
            <a:off x="811766" y="1841477"/>
            <a:ext cx="1584325" cy="0"/>
          </a:xfrm>
          <a:custGeom>
            <a:avLst/>
            <a:gdLst/>
            <a:ahLst/>
            <a:cxnLst/>
            <a:rect l="l" t="t" r="r" b="b"/>
            <a:pathLst>
              <a:path w="1584325">
                <a:moveTo>
                  <a:pt x="0" y="0"/>
                </a:moveTo>
                <a:lnTo>
                  <a:pt x="1583728" y="0"/>
                </a:lnTo>
              </a:path>
            </a:pathLst>
          </a:custGeom>
          <a:ln w="16929">
            <a:solidFill>
              <a:srgbClr val="A6ADB1"/>
            </a:solidFill>
          </a:ln>
        </p:spPr>
        <p:txBody>
          <a:bodyPr wrap="square" lIns="0" tIns="0" rIns="0" bIns="0" rtlCol="0"/>
          <a:lstStyle/>
          <a:p>
            <a:endParaRPr/>
          </a:p>
        </p:txBody>
      </p:sp>
      <p:sp>
        <p:nvSpPr>
          <p:cNvPr id="13" name="Slide Number Placeholder 5">
            <a:extLst>
              <a:ext uri="{FF2B5EF4-FFF2-40B4-BE49-F238E27FC236}">
                <a16:creationId xmlns:a16="http://schemas.microsoft.com/office/drawing/2014/main" id="{0DE9228C-9B11-4DC9-8F13-D4D1ED507AE8}"/>
              </a:ext>
            </a:extLst>
          </p:cNvPr>
          <p:cNvSpPr>
            <a:spLocks noGrp="1"/>
          </p:cNvSpPr>
          <p:nvPr>
            <p:ph type="sldNum" sz="quarter" idx="4"/>
          </p:nvPr>
        </p:nvSpPr>
        <p:spPr>
          <a:xfrm>
            <a:off x="8955058" y="6092983"/>
            <a:ext cx="2743200" cy="365125"/>
          </a:xfrm>
          <a:prstGeom prst="rect">
            <a:avLst/>
          </a:prstGeom>
        </p:spPr>
        <p:txBody>
          <a:bodyPr vert="horz" lIns="91440" tIns="45720" rIns="91440" bIns="45720" rtlCol="0" anchor="ctr"/>
          <a:lstStyle>
            <a:lvl1pPr algn="r">
              <a:defRPr sz="1800">
                <a:solidFill>
                  <a:srgbClr val="414042"/>
                </a:solidFill>
              </a:defRPr>
            </a:lvl1pPr>
          </a:lstStyle>
          <a:p>
            <a:fld id="{6998E55D-8E2A-4AFE-A61C-B5DBBB7761E7}" type="slidenum">
              <a:rPr lang="en-GB" smtClean="0"/>
              <a:pPr/>
              <a:t>‹#›</a:t>
            </a:fld>
            <a:endParaRPr lang="en-GB"/>
          </a:p>
        </p:txBody>
      </p:sp>
      <p:pic>
        <p:nvPicPr>
          <p:cNvPr id="14" name="Picture 13" descr="Lancaster University">
            <a:extLst>
              <a:ext uri="{FF2B5EF4-FFF2-40B4-BE49-F238E27FC236}">
                <a16:creationId xmlns:a16="http://schemas.microsoft.com/office/drawing/2014/main" id="{0D9761CB-0BB4-44A2-BF26-F0470B4DCFE7}"/>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324359" y="762000"/>
            <a:ext cx="2098889" cy="663520"/>
          </a:xfrm>
          <a:prstGeom prst="rect">
            <a:avLst/>
          </a:prstGeom>
        </p:spPr>
      </p:pic>
    </p:spTree>
    <p:extLst>
      <p:ext uri="{BB962C8B-B14F-4D97-AF65-F5344CB8AC3E}">
        <p14:creationId xmlns:p14="http://schemas.microsoft.com/office/powerpoint/2010/main" val="15217377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Text only">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BD462D4-273F-48E4-BC67-135E64C37926}"/>
              </a:ext>
            </a:extLst>
          </p:cNvPr>
          <p:cNvSpPr>
            <a:spLocks noGrp="1"/>
          </p:cNvSpPr>
          <p:nvPr>
            <p:ph idx="1" hasCustomPrompt="1"/>
          </p:nvPr>
        </p:nvSpPr>
        <p:spPr>
          <a:xfrm>
            <a:off x="772883" y="2313991"/>
            <a:ext cx="9742714" cy="3862971"/>
          </a:xfrm>
        </p:spPr>
        <p:txBody>
          <a:bodyPr/>
          <a:lstStyle>
            <a:lvl1pPr marL="0" indent="0">
              <a:spcAft>
                <a:spcPts val="600"/>
              </a:spcAft>
              <a:buClr>
                <a:srgbClr val="AEB4B9"/>
              </a:buClr>
              <a:buNone/>
              <a:defRPr sz="2600" i="0">
                <a:solidFill>
                  <a:schemeClr val="tx1"/>
                </a:solidFill>
              </a:defRPr>
            </a:lvl1pPr>
            <a:lvl2pPr>
              <a:buClr>
                <a:srgbClr val="AEB4B9"/>
              </a:buClr>
              <a:defRPr>
                <a:solidFill>
                  <a:schemeClr val="tx1"/>
                </a:solidFill>
              </a:defRPr>
            </a:lvl2pPr>
            <a:lvl3pPr>
              <a:buClr>
                <a:srgbClr val="AEB4B9"/>
              </a:buClr>
              <a:defRPr>
                <a:solidFill>
                  <a:schemeClr val="tx1"/>
                </a:solidFill>
              </a:defRPr>
            </a:lvl3pPr>
            <a:lvl4pPr>
              <a:buClr>
                <a:srgbClr val="AEB4B9"/>
              </a:buClr>
              <a:defRPr>
                <a:solidFill>
                  <a:schemeClr val="tx1"/>
                </a:solidFill>
              </a:defRPr>
            </a:lvl4pPr>
            <a:lvl5pPr>
              <a:buClr>
                <a:srgbClr val="AEB4B9"/>
              </a:buClr>
              <a:defRPr>
                <a:solidFill>
                  <a:schemeClr val="tx1"/>
                </a:solidFill>
              </a:defRPr>
            </a:lvl5pPr>
          </a:lstStyle>
          <a:p>
            <a:pPr lvl="0"/>
            <a:r>
              <a:rPr lang="en-US" dirty="0"/>
              <a:t>Template slide: text only (use italics for sub-headings)</a:t>
            </a:r>
          </a:p>
        </p:txBody>
      </p:sp>
      <p:sp>
        <p:nvSpPr>
          <p:cNvPr id="11" name="Title 1">
            <a:extLst>
              <a:ext uri="{FF2B5EF4-FFF2-40B4-BE49-F238E27FC236}">
                <a16:creationId xmlns:a16="http://schemas.microsoft.com/office/drawing/2014/main" id="{659C926E-B465-430E-9BB4-30F751A3EBC1}"/>
              </a:ext>
            </a:extLst>
          </p:cNvPr>
          <p:cNvSpPr>
            <a:spLocks noGrp="1"/>
          </p:cNvSpPr>
          <p:nvPr>
            <p:ph type="title"/>
          </p:nvPr>
        </p:nvSpPr>
        <p:spPr>
          <a:xfrm>
            <a:off x="783773" y="475866"/>
            <a:ext cx="8040738" cy="1224153"/>
          </a:xfrm>
        </p:spPr>
        <p:txBody>
          <a:bodyPr>
            <a:normAutofit/>
          </a:bodyPr>
          <a:lstStyle>
            <a:lvl1pPr>
              <a:lnSpc>
                <a:spcPts val="3470"/>
              </a:lnSpc>
              <a:spcBef>
                <a:spcPts val="750"/>
              </a:spcBef>
              <a:defRPr sz="3600">
                <a:solidFill>
                  <a:srgbClr val="B5121B"/>
                </a:solidFill>
                <a:latin typeface="Calibri" panose="020F0502020204030204" pitchFamily="34" charset="0"/>
                <a:cs typeface="Calibri" panose="020F0502020204030204" pitchFamily="34" charset="0"/>
              </a:defRPr>
            </a:lvl1pPr>
          </a:lstStyle>
          <a:p>
            <a:r>
              <a:rPr lang="en-US" dirty="0"/>
              <a:t>Click to edit Master title style</a:t>
            </a:r>
            <a:endParaRPr lang="en-GB" dirty="0"/>
          </a:p>
        </p:txBody>
      </p:sp>
      <p:sp>
        <p:nvSpPr>
          <p:cNvPr id="13" name="object 4">
            <a:extLst>
              <a:ext uri="{FF2B5EF4-FFF2-40B4-BE49-F238E27FC236}">
                <a16:creationId xmlns:a16="http://schemas.microsoft.com/office/drawing/2014/main" id="{0BDBDF81-CC4C-4516-B38C-887511BA3EDF}"/>
              </a:ext>
              <a:ext uri="{C183D7F6-B498-43B3-948B-1728B52AA6E4}">
                <adec:decorative xmlns:adec="http://schemas.microsoft.com/office/drawing/2017/decorative" val="1"/>
              </a:ext>
            </a:extLst>
          </p:cNvPr>
          <p:cNvSpPr/>
          <p:nvPr userDrawn="1"/>
        </p:nvSpPr>
        <p:spPr>
          <a:xfrm>
            <a:off x="811766" y="1841477"/>
            <a:ext cx="1584325" cy="0"/>
          </a:xfrm>
          <a:custGeom>
            <a:avLst/>
            <a:gdLst/>
            <a:ahLst/>
            <a:cxnLst/>
            <a:rect l="l" t="t" r="r" b="b"/>
            <a:pathLst>
              <a:path w="1584325">
                <a:moveTo>
                  <a:pt x="0" y="0"/>
                </a:moveTo>
                <a:lnTo>
                  <a:pt x="1583728" y="0"/>
                </a:lnTo>
              </a:path>
            </a:pathLst>
          </a:custGeom>
          <a:ln w="16929">
            <a:solidFill>
              <a:srgbClr val="A6ADB1"/>
            </a:solidFill>
          </a:ln>
        </p:spPr>
        <p:txBody>
          <a:bodyPr wrap="square" lIns="0" tIns="0" rIns="0" bIns="0" rtlCol="0"/>
          <a:lstStyle/>
          <a:p>
            <a:endParaRPr/>
          </a:p>
        </p:txBody>
      </p:sp>
      <p:sp>
        <p:nvSpPr>
          <p:cNvPr id="15" name="Slide Number Placeholder 5">
            <a:extLst>
              <a:ext uri="{FF2B5EF4-FFF2-40B4-BE49-F238E27FC236}">
                <a16:creationId xmlns:a16="http://schemas.microsoft.com/office/drawing/2014/main" id="{531E803A-17E5-4587-B9C8-543F40CC1832}"/>
              </a:ext>
            </a:extLst>
          </p:cNvPr>
          <p:cNvSpPr>
            <a:spLocks noGrp="1"/>
          </p:cNvSpPr>
          <p:nvPr>
            <p:ph type="sldNum" sz="quarter" idx="4"/>
          </p:nvPr>
        </p:nvSpPr>
        <p:spPr>
          <a:xfrm>
            <a:off x="8955058" y="6102314"/>
            <a:ext cx="2743200" cy="365125"/>
          </a:xfrm>
          <a:prstGeom prst="rect">
            <a:avLst/>
          </a:prstGeom>
        </p:spPr>
        <p:txBody>
          <a:bodyPr vert="horz" lIns="91440" tIns="45720" rIns="91440" bIns="45720" rtlCol="0" anchor="ctr"/>
          <a:lstStyle>
            <a:lvl1pPr algn="r">
              <a:defRPr sz="1800">
                <a:solidFill>
                  <a:srgbClr val="414042"/>
                </a:solidFill>
              </a:defRPr>
            </a:lvl1pPr>
          </a:lstStyle>
          <a:p>
            <a:fld id="{6998E55D-8E2A-4AFE-A61C-B5DBBB7761E7}" type="slidenum">
              <a:rPr lang="en-GB" smtClean="0"/>
              <a:pPr/>
              <a:t>‹#›</a:t>
            </a:fld>
            <a:endParaRPr lang="en-GB"/>
          </a:p>
        </p:txBody>
      </p:sp>
      <p:pic>
        <p:nvPicPr>
          <p:cNvPr id="17" name="Picture 16" descr="Lancaster University">
            <a:extLst>
              <a:ext uri="{FF2B5EF4-FFF2-40B4-BE49-F238E27FC236}">
                <a16:creationId xmlns:a16="http://schemas.microsoft.com/office/drawing/2014/main" id="{15D4E1DC-C857-4EB7-8E98-3A0E76300C44}"/>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324359" y="762000"/>
            <a:ext cx="2098889" cy="663520"/>
          </a:xfrm>
          <a:prstGeom prst="rect">
            <a:avLst/>
          </a:prstGeom>
        </p:spPr>
      </p:pic>
    </p:spTree>
    <p:extLst>
      <p:ext uri="{BB962C8B-B14F-4D97-AF65-F5344CB8AC3E}">
        <p14:creationId xmlns:p14="http://schemas.microsoft.com/office/powerpoint/2010/main" val="13945719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estion Slide">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C575D8C4-2991-4037-8748-66E7016A65DF}"/>
              </a:ext>
            </a:extLst>
          </p:cNvPr>
          <p:cNvSpPr>
            <a:spLocks noGrp="1"/>
          </p:cNvSpPr>
          <p:nvPr>
            <p:ph type="ctrTitle" hasCustomPrompt="1"/>
          </p:nvPr>
        </p:nvSpPr>
        <p:spPr>
          <a:xfrm>
            <a:off x="900940" y="2205022"/>
            <a:ext cx="9913240" cy="1399152"/>
          </a:xfrm>
        </p:spPr>
        <p:txBody>
          <a:bodyPr anchor="b">
            <a:normAutofit/>
          </a:bodyPr>
          <a:lstStyle>
            <a:lvl1pPr algn="l">
              <a:lnSpc>
                <a:spcPts val="4400"/>
              </a:lnSpc>
              <a:spcBef>
                <a:spcPts val="1110"/>
              </a:spcBef>
              <a:defRPr sz="4550">
                <a:solidFill>
                  <a:srgbClr val="B5121B"/>
                </a:solidFill>
                <a:latin typeface="Calibri" panose="020F0502020204030204" pitchFamily="34" charset="0"/>
                <a:cs typeface="Calibri" panose="020F0502020204030204" pitchFamily="34" charset="0"/>
              </a:defRPr>
            </a:lvl1pPr>
          </a:lstStyle>
          <a:p>
            <a:r>
              <a:rPr lang="en-US" dirty="0"/>
              <a:t>Add question text here</a:t>
            </a:r>
            <a:endParaRPr lang="en-GB" dirty="0"/>
          </a:p>
        </p:txBody>
      </p:sp>
      <p:pic>
        <p:nvPicPr>
          <p:cNvPr id="8" name="Picture 7" descr="Lancaster University">
            <a:extLst>
              <a:ext uri="{FF2B5EF4-FFF2-40B4-BE49-F238E27FC236}">
                <a16:creationId xmlns:a16="http://schemas.microsoft.com/office/drawing/2014/main" id="{5A0CDDDE-2A8D-4F00-B876-791A126CBD63}"/>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324359" y="762000"/>
            <a:ext cx="2098889" cy="663520"/>
          </a:xfrm>
          <a:prstGeom prst="rect">
            <a:avLst/>
          </a:prstGeom>
        </p:spPr>
      </p:pic>
      <p:sp>
        <p:nvSpPr>
          <p:cNvPr id="9" name="object 5">
            <a:extLst>
              <a:ext uri="{FF2B5EF4-FFF2-40B4-BE49-F238E27FC236}">
                <a16:creationId xmlns:a16="http://schemas.microsoft.com/office/drawing/2014/main" id="{A1F40E0C-FCFE-45A8-B4CD-8E1C0339D496}"/>
              </a:ext>
              <a:ext uri="{C183D7F6-B498-43B3-948B-1728B52AA6E4}">
                <adec:decorative xmlns:adec="http://schemas.microsoft.com/office/drawing/2017/decorative" val="1"/>
              </a:ext>
            </a:extLst>
          </p:cNvPr>
          <p:cNvSpPr/>
          <p:nvPr userDrawn="1"/>
        </p:nvSpPr>
        <p:spPr>
          <a:xfrm>
            <a:off x="992097" y="3830968"/>
            <a:ext cx="1584325" cy="0"/>
          </a:xfrm>
          <a:custGeom>
            <a:avLst/>
            <a:gdLst/>
            <a:ahLst/>
            <a:cxnLst/>
            <a:rect l="l" t="t" r="r" b="b"/>
            <a:pathLst>
              <a:path w="1584325">
                <a:moveTo>
                  <a:pt x="0" y="0"/>
                </a:moveTo>
                <a:lnTo>
                  <a:pt x="1584159" y="0"/>
                </a:lnTo>
              </a:path>
            </a:pathLst>
          </a:custGeom>
          <a:ln w="16929">
            <a:solidFill>
              <a:srgbClr val="A6ADB1"/>
            </a:solidFill>
          </a:ln>
        </p:spPr>
        <p:txBody>
          <a:bodyPr wrap="square" lIns="0" tIns="0" rIns="0" bIns="0" rtlCol="0"/>
          <a:lstStyle/>
          <a:p>
            <a:endParaRPr/>
          </a:p>
        </p:txBody>
      </p:sp>
      <p:sp>
        <p:nvSpPr>
          <p:cNvPr id="13" name="Slide Number Placeholder 5">
            <a:extLst>
              <a:ext uri="{FF2B5EF4-FFF2-40B4-BE49-F238E27FC236}">
                <a16:creationId xmlns:a16="http://schemas.microsoft.com/office/drawing/2014/main" id="{F55EE488-FA38-4ABE-A8A1-1C0A496D55BF}"/>
              </a:ext>
            </a:extLst>
          </p:cNvPr>
          <p:cNvSpPr>
            <a:spLocks noGrp="1"/>
          </p:cNvSpPr>
          <p:nvPr>
            <p:ph type="sldNum" sz="quarter" idx="4"/>
          </p:nvPr>
        </p:nvSpPr>
        <p:spPr>
          <a:xfrm>
            <a:off x="8955058" y="6092983"/>
            <a:ext cx="2743200" cy="365125"/>
          </a:xfrm>
          <a:prstGeom prst="rect">
            <a:avLst/>
          </a:prstGeom>
        </p:spPr>
        <p:txBody>
          <a:bodyPr vert="horz" lIns="91440" tIns="45720" rIns="91440" bIns="45720" rtlCol="0" anchor="ctr"/>
          <a:lstStyle>
            <a:lvl1pPr algn="r">
              <a:defRPr sz="1800">
                <a:solidFill>
                  <a:srgbClr val="414042"/>
                </a:solidFill>
              </a:defRPr>
            </a:lvl1pPr>
          </a:lstStyle>
          <a:p>
            <a:fld id="{6998E55D-8E2A-4AFE-A61C-B5DBBB7761E7}" type="slidenum">
              <a:rPr lang="en-GB" smtClean="0"/>
              <a:pPr/>
              <a:t>‹#›</a:t>
            </a:fld>
            <a:endParaRPr lang="en-GB"/>
          </a:p>
        </p:txBody>
      </p:sp>
    </p:spTree>
    <p:extLst>
      <p:ext uri="{BB962C8B-B14F-4D97-AF65-F5344CB8AC3E}">
        <p14:creationId xmlns:p14="http://schemas.microsoft.com/office/powerpoint/2010/main" val="23729256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EAACC63-D887-40E8-8239-FD16AE528F07}"/>
              </a:ext>
            </a:extLst>
          </p:cNvPr>
          <p:cNvSpPr>
            <a:spLocks noGrp="1"/>
          </p:cNvSpPr>
          <p:nvPr>
            <p:ph type="title"/>
          </p:nvPr>
        </p:nvSpPr>
        <p:spPr>
          <a:xfrm>
            <a:off x="819538" y="522516"/>
            <a:ext cx="7568682" cy="1168172"/>
          </a:xfrm>
        </p:spPr>
        <p:txBody>
          <a:bodyPr>
            <a:normAutofit/>
          </a:bodyPr>
          <a:lstStyle>
            <a:lvl1pPr>
              <a:lnSpc>
                <a:spcPts val="3470"/>
              </a:lnSpc>
              <a:spcBef>
                <a:spcPts val="750"/>
              </a:spcBef>
              <a:defRPr sz="3600">
                <a:solidFill>
                  <a:srgbClr val="B5121B"/>
                </a:solidFill>
                <a:latin typeface="Calibri" panose="020F0502020204030204" pitchFamily="34" charset="0"/>
                <a:cs typeface="Calibri" panose="020F0502020204030204" pitchFamily="34" charset="0"/>
              </a:defRPr>
            </a:lvl1pPr>
          </a:lstStyle>
          <a:p>
            <a:r>
              <a:rPr lang="en-US" dirty="0"/>
              <a:t>Click to edit Master title style</a:t>
            </a:r>
            <a:endParaRPr lang="en-GB" dirty="0"/>
          </a:p>
        </p:txBody>
      </p:sp>
      <p:sp>
        <p:nvSpPr>
          <p:cNvPr id="10" name="Content Placeholder 2">
            <a:extLst>
              <a:ext uri="{FF2B5EF4-FFF2-40B4-BE49-F238E27FC236}">
                <a16:creationId xmlns:a16="http://schemas.microsoft.com/office/drawing/2014/main" id="{524D0BDC-AEAF-40AB-BD13-7775E203703A}"/>
              </a:ext>
            </a:extLst>
          </p:cNvPr>
          <p:cNvSpPr>
            <a:spLocks noGrp="1"/>
          </p:cNvSpPr>
          <p:nvPr>
            <p:ph idx="1"/>
          </p:nvPr>
        </p:nvSpPr>
        <p:spPr>
          <a:xfrm>
            <a:off x="819538" y="2313991"/>
            <a:ext cx="4965441" cy="3862971"/>
          </a:xfrm>
        </p:spPr>
        <p:txBody>
          <a:bodyPr/>
          <a:lstStyle>
            <a:lvl1pPr>
              <a:buClr>
                <a:srgbClr val="AEB4B9"/>
              </a:buClr>
              <a:defRPr sz="2600">
                <a:solidFill>
                  <a:schemeClr val="tx1"/>
                </a:solidFill>
              </a:defRPr>
            </a:lvl1pPr>
            <a:lvl2pPr>
              <a:buClr>
                <a:srgbClr val="AEB4B9"/>
              </a:buClr>
              <a:defRPr>
                <a:solidFill>
                  <a:schemeClr val="tx1"/>
                </a:solidFill>
              </a:defRPr>
            </a:lvl2pPr>
            <a:lvl3pPr>
              <a:buClr>
                <a:srgbClr val="AEB4B9"/>
              </a:buClr>
              <a:defRPr>
                <a:solidFill>
                  <a:schemeClr val="tx1"/>
                </a:solidFill>
              </a:defRPr>
            </a:lvl3pPr>
            <a:lvl4pPr>
              <a:buClr>
                <a:srgbClr val="AEB4B9"/>
              </a:buClr>
              <a:defRPr>
                <a:solidFill>
                  <a:schemeClr val="tx1"/>
                </a:solidFill>
              </a:defRPr>
            </a:lvl4pPr>
            <a:lvl5pPr>
              <a:buClr>
                <a:srgbClr val="AEB4B9"/>
              </a:buClr>
              <a:defRPr>
                <a:solidFill>
                  <a:schemeClr val="tx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12" name="object 4">
            <a:extLst>
              <a:ext uri="{FF2B5EF4-FFF2-40B4-BE49-F238E27FC236}">
                <a16:creationId xmlns:a16="http://schemas.microsoft.com/office/drawing/2014/main" id="{81B46DBF-1B89-405C-A53C-EE0D38B3C854}"/>
              </a:ext>
              <a:ext uri="{C183D7F6-B498-43B3-948B-1728B52AA6E4}">
                <adec:decorative xmlns:adec="http://schemas.microsoft.com/office/drawing/2017/decorative" val="1"/>
              </a:ext>
            </a:extLst>
          </p:cNvPr>
          <p:cNvSpPr/>
          <p:nvPr userDrawn="1"/>
        </p:nvSpPr>
        <p:spPr>
          <a:xfrm>
            <a:off x="854508" y="1832146"/>
            <a:ext cx="1584325" cy="0"/>
          </a:xfrm>
          <a:custGeom>
            <a:avLst/>
            <a:gdLst/>
            <a:ahLst/>
            <a:cxnLst/>
            <a:rect l="l" t="t" r="r" b="b"/>
            <a:pathLst>
              <a:path w="1584325">
                <a:moveTo>
                  <a:pt x="0" y="0"/>
                </a:moveTo>
                <a:lnTo>
                  <a:pt x="1583728" y="0"/>
                </a:lnTo>
              </a:path>
            </a:pathLst>
          </a:custGeom>
          <a:ln w="16929">
            <a:solidFill>
              <a:srgbClr val="A6ADB1"/>
            </a:solidFill>
          </a:ln>
        </p:spPr>
        <p:txBody>
          <a:bodyPr wrap="square" lIns="0" tIns="0" rIns="0" bIns="0" rtlCol="0"/>
          <a:lstStyle/>
          <a:p>
            <a:endParaRPr/>
          </a:p>
        </p:txBody>
      </p:sp>
      <p:sp>
        <p:nvSpPr>
          <p:cNvPr id="16" name="Content Placeholder 2">
            <a:extLst>
              <a:ext uri="{FF2B5EF4-FFF2-40B4-BE49-F238E27FC236}">
                <a16:creationId xmlns:a16="http://schemas.microsoft.com/office/drawing/2014/main" id="{79DC973B-EFE1-44F1-9FB7-36E4227439C7}"/>
              </a:ext>
            </a:extLst>
          </p:cNvPr>
          <p:cNvSpPr>
            <a:spLocks noGrp="1"/>
          </p:cNvSpPr>
          <p:nvPr>
            <p:ph idx="10"/>
          </p:nvPr>
        </p:nvSpPr>
        <p:spPr>
          <a:xfrm>
            <a:off x="6369696" y="2317095"/>
            <a:ext cx="4965442" cy="3862971"/>
          </a:xfrm>
        </p:spPr>
        <p:txBody>
          <a:bodyPr/>
          <a:lstStyle>
            <a:lvl1pPr>
              <a:buClr>
                <a:srgbClr val="AEB4B9"/>
              </a:buClr>
              <a:defRPr sz="2600">
                <a:solidFill>
                  <a:schemeClr val="tx1"/>
                </a:solidFill>
              </a:defRPr>
            </a:lvl1pPr>
            <a:lvl2pPr>
              <a:buClr>
                <a:srgbClr val="AEB4B9"/>
              </a:buClr>
              <a:defRPr>
                <a:solidFill>
                  <a:schemeClr val="tx1"/>
                </a:solidFill>
              </a:defRPr>
            </a:lvl2pPr>
            <a:lvl3pPr>
              <a:buClr>
                <a:srgbClr val="AEB4B9"/>
              </a:buClr>
              <a:defRPr>
                <a:solidFill>
                  <a:schemeClr val="tx1"/>
                </a:solidFill>
              </a:defRPr>
            </a:lvl3pPr>
            <a:lvl4pPr>
              <a:buClr>
                <a:srgbClr val="AEB4B9"/>
              </a:buClr>
              <a:defRPr>
                <a:solidFill>
                  <a:schemeClr val="tx1"/>
                </a:solidFill>
              </a:defRPr>
            </a:lvl4pPr>
            <a:lvl5pPr>
              <a:buClr>
                <a:srgbClr val="AEB4B9"/>
              </a:buClr>
              <a:defRPr>
                <a:solidFill>
                  <a:schemeClr val="tx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0" name="Slide Number Placeholder 5">
            <a:extLst>
              <a:ext uri="{FF2B5EF4-FFF2-40B4-BE49-F238E27FC236}">
                <a16:creationId xmlns:a16="http://schemas.microsoft.com/office/drawing/2014/main" id="{749C0CEC-03F4-4704-9D20-E00E4CD0651C}"/>
              </a:ext>
            </a:extLst>
          </p:cNvPr>
          <p:cNvSpPr>
            <a:spLocks noGrp="1"/>
          </p:cNvSpPr>
          <p:nvPr>
            <p:ph type="sldNum" sz="quarter" idx="4"/>
          </p:nvPr>
        </p:nvSpPr>
        <p:spPr>
          <a:xfrm>
            <a:off x="8955058" y="6092983"/>
            <a:ext cx="2743200" cy="365125"/>
          </a:xfrm>
          <a:prstGeom prst="rect">
            <a:avLst/>
          </a:prstGeom>
        </p:spPr>
        <p:txBody>
          <a:bodyPr vert="horz" lIns="91440" tIns="45720" rIns="91440" bIns="45720" rtlCol="0" anchor="ctr"/>
          <a:lstStyle>
            <a:lvl1pPr algn="r">
              <a:defRPr sz="1800">
                <a:solidFill>
                  <a:srgbClr val="414042"/>
                </a:solidFill>
              </a:defRPr>
            </a:lvl1pPr>
          </a:lstStyle>
          <a:p>
            <a:fld id="{6998E55D-8E2A-4AFE-A61C-B5DBBB7761E7}" type="slidenum">
              <a:rPr lang="en-GB" smtClean="0"/>
              <a:pPr/>
              <a:t>‹#›</a:t>
            </a:fld>
            <a:endParaRPr lang="en-GB"/>
          </a:p>
        </p:txBody>
      </p:sp>
      <p:pic>
        <p:nvPicPr>
          <p:cNvPr id="21" name="Picture 20" descr="Lancaster University">
            <a:extLst>
              <a:ext uri="{FF2B5EF4-FFF2-40B4-BE49-F238E27FC236}">
                <a16:creationId xmlns:a16="http://schemas.microsoft.com/office/drawing/2014/main" id="{607635CB-A9C5-437C-8837-4C730E8C637B}"/>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324359" y="762000"/>
            <a:ext cx="2098889" cy="663520"/>
          </a:xfrm>
          <a:prstGeom prst="rect">
            <a:avLst/>
          </a:prstGeom>
        </p:spPr>
      </p:pic>
    </p:spTree>
    <p:extLst>
      <p:ext uri="{BB962C8B-B14F-4D97-AF65-F5344CB8AC3E}">
        <p14:creationId xmlns:p14="http://schemas.microsoft.com/office/powerpoint/2010/main" val="6489339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A75887E-4F05-4593-B389-647D40DD0309}"/>
              </a:ext>
            </a:extLst>
          </p:cNvPr>
          <p:cNvSpPr>
            <a:spLocks noGrp="1"/>
          </p:cNvSpPr>
          <p:nvPr>
            <p:ph type="body" idx="1"/>
          </p:nvPr>
        </p:nvSpPr>
        <p:spPr>
          <a:xfrm>
            <a:off x="746478" y="1681163"/>
            <a:ext cx="5157787" cy="823912"/>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4" name="Content Placeholder 3">
            <a:extLst>
              <a:ext uri="{FF2B5EF4-FFF2-40B4-BE49-F238E27FC236}">
                <a16:creationId xmlns:a16="http://schemas.microsoft.com/office/drawing/2014/main" id="{43C9B9D8-EA34-4852-A458-9C736D59E6A7}"/>
              </a:ext>
            </a:extLst>
          </p:cNvPr>
          <p:cNvSpPr>
            <a:spLocks noGrp="1"/>
          </p:cNvSpPr>
          <p:nvPr>
            <p:ph sz="half" idx="2"/>
          </p:nvPr>
        </p:nvSpPr>
        <p:spPr>
          <a:xfrm>
            <a:off x="746478" y="2505075"/>
            <a:ext cx="5157787" cy="3684588"/>
          </a:xfrm>
        </p:spPr>
        <p:txBody>
          <a:bodyPr/>
          <a:lstStyle>
            <a:lvl1pPr>
              <a:buClr>
                <a:srgbClr val="AEB4B9"/>
              </a:buClr>
              <a:defRPr sz="2600"/>
            </a:lvl1pPr>
            <a:lvl2pPr>
              <a:buClr>
                <a:srgbClr val="AEB4B9"/>
              </a:buClr>
              <a:defRPr/>
            </a:lvl2pPr>
            <a:lvl3pPr>
              <a:buClr>
                <a:srgbClr val="AEB4B9"/>
              </a:buClr>
              <a:defRPr/>
            </a:lvl3pPr>
            <a:lvl4pPr>
              <a:buClr>
                <a:srgbClr val="AEB4B9"/>
              </a:buClr>
              <a:defRPr/>
            </a:lvl4pPr>
            <a:lvl5pPr>
              <a:buClr>
                <a:srgbClr val="AEB4B9"/>
              </a:buClr>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Text Placeholder 4">
            <a:extLst>
              <a:ext uri="{FF2B5EF4-FFF2-40B4-BE49-F238E27FC236}">
                <a16:creationId xmlns:a16="http://schemas.microsoft.com/office/drawing/2014/main" id="{C83E91B9-1447-4EAE-9AB6-9200E96A9896}"/>
              </a:ext>
            </a:extLst>
          </p:cNvPr>
          <p:cNvSpPr>
            <a:spLocks noGrp="1"/>
          </p:cNvSpPr>
          <p:nvPr>
            <p:ph type="body" sz="quarter" idx="3"/>
          </p:nvPr>
        </p:nvSpPr>
        <p:spPr>
          <a:xfrm>
            <a:off x="6172200" y="1681163"/>
            <a:ext cx="5183188" cy="823912"/>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6" name="Content Placeholder 5">
            <a:extLst>
              <a:ext uri="{FF2B5EF4-FFF2-40B4-BE49-F238E27FC236}">
                <a16:creationId xmlns:a16="http://schemas.microsoft.com/office/drawing/2014/main" id="{08105AF1-67AB-413D-B37A-83B233A5D7CD}"/>
              </a:ext>
            </a:extLst>
          </p:cNvPr>
          <p:cNvSpPr>
            <a:spLocks noGrp="1"/>
          </p:cNvSpPr>
          <p:nvPr>
            <p:ph sz="quarter" idx="4"/>
          </p:nvPr>
        </p:nvSpPr>
        <p:spPr>
          <a:xfrm>
            <a:off x="6172200" y="2505075"/>
            <a:ext cx="5183188" cy="3684588"/>
          </a:xfrm>
        </p:spPr>
        <p:txBody>
          <a:bodyPr/>
          <a:lstStyle>
            <a:lvl1pPr>
              <a:buClr>
                <a:srgbClr val="AEB4B9"/>
              </a:buClr>
              <a:defRPr sz="2600"/>
            </a:lvl1pPr>
            <a:lvl2pPr>
              <a:buClr>
                <a:srgbClr val="AEB4B9"/>
              </a:buClr>
              <a:defRPr/>
            </a:lvl2pPr>
            <a:lvl3pPr>
              <a:buClr>
                <a:srgbClr val="AEB4B9"/>
              </a:buClr>
              <a:defRPr/>
            </a:lvl3pPr>
            <a:lvl4pPr>
              <a:buClr>
                <a:srgbClr val="AEB4B9"/>
              </a:buClr>
              <a:defRPr/>
            </a:lvl4pPr>
            <a:lvl5pPr>
              <a:buClr>
                <a:srgbClr val="AEB4B9"/>
              </a:buClr>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11" name="Title 1">
            <a:extLst>
              <a:ext uri="{FF2B5EF4-FFF2-40B4-BE49-F238E27FC236}">
                <a16:creationId xmlns:a16="http://schemas.microsoft.com/office/drawing/2014/main" id="{EBFEF35C-6404-4538-8F34-0A8878183E9A}"/>
              </a:ext>
            </a:extLst>
          </p:cNvPr>
          <p:cNvSpPr>
            <a:spLocks noGrp="1"/>
          </p:cNvSpPr>
          <p:nvPr>
            <p:ph type="title"/>
          </p:nvPr>
        </p:nvSpPr>
        <p:spPr>
          <a:xfrm>
            <a:off x="735559" y="531848"/>
            <a:ext cx="7568682" cy="1158840"/>
          </a:xfrm>
        </p:spPr>
        <p:txBody>
          <a:bodyPr>
            <a:normAutofit/>
          </a:bodyPr>
          <a:lstStyle>
            <a:lvl1pPr>
              <a:lnSpc>
                <a:spcPts val="3470"/>
              </a:lnSpc>
              <a:spcBef>
                <a:spcPts val="750"/>
              </a:spcBef>
              <a:defRPr sz="3600">
                <a:solidFill>
                  <a:srgbClr val="B5121B"/>
                </a:solidFill>
                <a:latin typeface="Calibri" panose="020F0502020204030204" pitchFamily="34" charset="0"/>
                <a:cs typeface="Calibri" panose="020F0502020204030204" pitchFamily="34" charset="0"/>
              </a:defRPr>
            </a:lvl1pPr>
          </a:lstStyle>
          <a:p>
            <a:r>
              <a:rPr lang="en-US" dirty="0"/>
              <a:t>Click to edit Master title style</a:t>
            </a:r>
            <a:endParaRPr lang="en-GB" dirty="0"/>
          </a:p>
        </p:txBody>
      </p:sp>
      <p:sp>
        <p:nvSpPr>
          <p:cNvPr id="13" name="object 4">
            <a:extLst>
              <a:ext uri="{FF2B5EF4-FFF2-40B4-BE49-F238E27FC236}">
                <a16:creationId xmlns:a16="http://schemas.microsoft.com/office/drawing/2014/main" id="{3D487BA0-3AE0-4031-8055-C6AFDC31E01B}"/>
              </a:ext>
              <a:ext uri="{C183D7F6-B498-43B3-948B-1728B52AA6E4}">
                <adec:decorative xmlns:adec="http://schemas.microsoft.com/office/drawing/2017/decorative" val="1"/>
              </a:ext>
            </a:extLst>
          </p:cNvPr>
          <p:cNvSpPr/>
          <p:nvPr userDrawn="1"/>
        </p:nvSpPr>
        <p:spPr>
          <a:xfrm>
            <a:off x="835846" y="1832146"/>
            <a:ext cx="1584325" cy="0"/>
          </a:xfrm>
          <a:custGeom>
            <a:avLst/>
            <a:gdLst/>
            <a:ahLst/>
            <a:cxnLst/>
            <a:rect l="l" t="t" r="r" b="b"/>
            <a:pathLst>
              <a:path w="1584325">
                <a:moveTo>
                  <a:pt x="0" y="0"/>
                </a:moveTo>
                <a:lnTo>
                  <a:pt x="1583728" y="0"/>
                </a:lnTo>
              </a:path>
            </a:pathLst>
          </a:custGeom>
          <a:ln w="16929">
            <a:solidFill>
              <a:srgbClr val="A6ADB1"/>
            </a:solidFill>
          </a:ln>
        </p:spPr>
        <p:txBody>
          <a:bodyPr wrap="square" lIns="0" tIns="0" rIns="0" bIns="0" rtlCol="0"/>
          <a:lstStyle/>
          <a:p>
            <a:endParaRPr/>
          </a:p>
        </p:txBody>
      </p:sp>
      <p:sp>
        <p:nvSpPr>
          <p:cNvPr id="16" name="Slide Number Placeholder 5">
            <a:extLst>
              <a:ext uri="{FF2B5EF4-FFF2-40B4-BE49-F238E27FC236}">
                <a16:creationId xmlns:a16="http://schemas.microsoft.com/office/drawing/2014/main" id="{983E33A9-9C13-43F2-93A7-5CD7A6D522E2}"/>
              </a:ext>
            </a:extLst>
          </p:cNvPr>
          <p:cNvSpPr>
            <a:spLocks noGrp="1"/>
          </p:cNvSpPr>
          <p:nvPr>
            <p:ph type="sldNum" sz="quarter" idx="10"/>
          </p:nvPr>
        </p:nvSpPr>
        <p:spPr>
          <a:xfrm>
            <a:off x="8955058" y="6092983"/>
            <a:ext cx="2743200" cy="365125"/>
          </a:xfrm>
          <a:prstGeom prst="rect">
            <a:avLst/>
          </a:prstGeom>
        </p:spPr>
        <p:txBody>
          <a:bodyPr vert="horz" lIns="91440" tIns="45720" rIns="91440" bIns="45720" rtlCol="0" anchor="ctr"/>
          <a:lstStyle>
            <a:lvl1pPr algn="r">
              <a:defRPr sz="1800">
                <a:solidFill>
                  <a:srgbClr val="414042"/>
                </a:solidFill>
              </a:defRPr>
            </a:lvl1pPr>
          </a:lstStyle>
          <a:p>
            <a:fld id="{6998E55D-8E2A-4AFE-A61C-B5DBBB7761E7}" type="slidenum">
              <a:rPr lang="en-GB" smtClean="0"/>
              <a:pPr/>
              <a:t>‹#›</a:t>
            </a:fld>
            <a:endParaRPr lang="en-GB"/>
          </a:p>
        </p:txBody>
      </p:sp>
      <p:pic>
        <p:nvPicPr>
          <p:cNvPr id="17" name="Picture 16" descr="Lancaster University">
            <a:extLst>
              <a:ext uri="{FF2B5EF4-FFF2-40B4-BE49-F238E27FC236}">
                <a16:creationId xmlns:a16="http://schemas.microsoft.com/office/drawing/2014/main" id="{24641CFC-5847-40DB-B4F0-5496D257DA5B}"/>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324359" y="762000"/>
            <a:ext cx="2098889" cy="663520"/>
          </a:xfrm>
          <a:prstGeom prst="rect">
            <a:avLst/>
          </a:prstGeom>
        </p:spPr>
      </p:pic>
    </p:spTree>
    <p:extLst>
      <p:ext uri="{BB962C8B-B14F-4D97-AF65-F5344CB8AC3E}">
        <p14:creationId xmlns:p14="http://schemas.microsoft.com/office/powerpoint/2010/main" val="31713404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bk object 16">
            <a:extLst>
              <a:ext uri="{FF2B5EF4-FFF2-40B4-BE49-F238E27FC236}">
                <a16:creationId xmlns:a16="http://schemas.microsoft.com/office/drawing/2014/main" id="{AEA68D54-1EAD-45D6-B6CC-D07221904D21}"/>
              </a:ext>
              <a:ext uri="{C183D7F6-B498-43B3-948B-1728B52AA6E4}">
                <adec:decorative xmlns:adec="http://schemas.microsoft.com/office/drawing/2017/decorative" val="1"/>
              </a:ext>
            </a:extLst>
          </p:cNvPr>
          <p:cNvSpPr/>
          <p:nvPr userDrawn="1"/>
        </p:nvSpPr>
        <p:spPr>
          <a:xfrm>
            <a:off x="95986" y="95973"/>
            <a:ext cx="12001500" cy="6666230"/>
          </a:xfrm>
          <a:custGeom>
            <a:avLst/>
            <a:gdLst/>
            <a:ahLst/>
            <a:cxnLst/>
            <a:rect l="l" t="t" r="r" b="b"/>
            <a:pathLst>
              <a:path w="12001500" h="6666230">
                <a:moveTo>
                  <a:pt x="0" y="6666039"/>
                </a:moveTo>
                <a:lnTo>
                  <a:pt x="12001233" y="6666039"/>
                </a:lnTo>
                <a:lnTo>
                  <a:pt x="12001233" y="0"/>
                </a:lnTo>
                <a:lnTo>
                  <a:pt x="0" y="0"/>
                </a:lnTo>
                <a:lnTo>
                  <a:pt x="0" y="6666039"/>
                </a:lnTo>
                <a:close/>
              </a:path>
            </a:pathLst>
          </a:custGeom>
          <a:ln w="191960">
            <a:solidFill>
              <a:srgbClr val="E9ECED"/>
            </a:solidFill>
          </a:ln>
        </p:spPr>
        <p:txBody>
          <a:bodyPr wrap="square" lIns="0" tIns="0" rIns="0" bIns="0" rtlCol="0"/>
          <a:lstStyle/>
          <a:p>
            <a:endParaRPr/>
          </a:p>
        </p:txBody>
      </p:sp>
      <p:sp>
        <p:nvSpPr>
          <p:cNvPr id="2" name="Title Placeholder 1">
            <a:extLst>
              <a:ext uri="{FF2B5EF4-FFF2-40B4-BE49-F238E27FC236}">
                <a16:creationId xmlns:a16="http://schemas.microsoft.com/office/drawing/2014/main" id="{365B8E11-7BA2-4A60-A654-2F22523E46D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endParaRPr lang="en-GB" dirty="0"/>
          </a:p>
        </p:txBody>
      </p:sp>
      <p:sp>
        <p:nvSpPr>
          <p:cNvPr id="3" name="Text Placeholder 2">
            <a:extLst>
              <a:ext uri="{FF2B5EF4-FFF2-40B4-BE49-F238E27FC236}">
                <a16:creationId xmlns:a16="http://schemas.microsoft.com/office/drawing/2014/main" id="{708189B7-2C82-485D-8C8C-9F6C4A0298B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2866993076"/>
      </p:ext>
    </p:extLst>
  </p:cSld>
  <p:clrMap bg1="lt1" tx1="dk1" bg2="lt2" tx2="dk2" accent1="accent1" accent2="accent2" accent3="accent3" accent4="accent4" accent5="accent5" accent6="accent6" hlink="hlink" folHlink="folHlink"/>
  <p:sldLayoutIdLst>
    <p:sldLayoutId id="2147483662" r:id="rId1"/>
    <p:sldLayoutId id="2147483649" r:id="rId2"/>
    <p:sldLayoutId id="2147483663" r:id="rId3"/>
    <p:sldLayoutId id="2147483664" r:id="rId4"/>
    <p:sldLayoutId id="2147483650" r:id="rId5"/>
    <p:sldLayoutId id="2147483665" r:id="rId6"/>
    <p:sldLayoutId id="2147483651" r:id="rId7"/>
    <p:sldLayoutId id="2147483652" r:id="rId8"/>
    <p:sldLayoutId id="2147483653" r:id="rId9"/>
    <p:sldLayoutId id="2147483654" r:id="rId10"/>
    <p:sldLayoutId id="2147483655"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Clr>
          <a:srgbClr val="AEB4B9"/>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rgbClr val="AEB4B9"/>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rgbClr val="AEB4B9"/>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rgbClr val="AEB4B9"/>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rgbClr val="AEB4B9"/>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3" Type="http://schemas.openxmlformats.org/officeDocument/2006/relationships/image" Target="../media/image21.png"/><Relationship Id="rId18" Type="http://schemas.openxmlformats.org/officeDocument/2006/relationships/image" Target="../media/image26.png"/><Relationship Id="rId26" Type="http://schemas.openxmlformats.org/officeDocument/2006/relationships/image" Target="../media/image34.png"/><Relationship Id="rId21" Type="http://schemas.openxmlformats.org/officeDocument/2006/relationships/image" Target="../media/image29.png"/><Relationship Id="rId34" Type="http://schemas.openxmlformats.org/officeDocument/2006/relationships/image" Target="../media/image42.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5" Type="http://schemas.openxmlformats.org/officeDocument/2006/relationships/image" Target="../media/image33.png"/><Relationship Id="rId33" Type="http://schemas.openxmlformats.org/officeDocument/2006/relationships/image" Target="../media/image41.png"/><Relationship Id="rId38" Type="http://schemas.openxmlformats.org/officeDocument/2006/relationships/image" Target="../media/image46.png"/><Relationship Id="rId2" Type="http://schemas.openxmlformats.org/officeDocument/2006/relationships/image" Target="../media/image10.png"/><Relationship Id="rId16" Type="http://schemas.openxmlformats.org/officeDocument/2006/relationships/image" Target="../media/image24.png"/><Relationship Id="rId20" Type="http://schemas.openxmlformats.org/officeDocument/2006/relationships/image" Target="../media/image28.png"/><Relationship Id="rId29" Type="http://schemas.openxmlformats.org/officeDocument/2006/relationships/image" Target="../media/image37.png"/><Relationship Id="rId1" Type="http://schemas.openxmlformats.org/officeDocument/2006/relationships/slideLayout" Target="../slideLayouts/slideLayout8.xml"/><Relationship Id="rId6" Type="http://schemas.openxmlformats.org/officeDocument/2006/relationships/image" Target="../media/image14.png"/><Relationship Id="rId11" Type="http://schemas.openxmlformats.org/officeDocument/2006/relationships/image" Target="../media/image19.png"/><Relationship Id="rId24" Type="http://schemas.openxmlformats.org/officeDocument/2006/relationships/image" Target="../media/image32.png"/><Relationship Id="rId32" Type="http://schemas.openxmlformats.org/officeDocument/2006/relationships/image" Target="../media/image40.png"/><Relationship Id="rId37" Type="http://schemas.openxmlformats.org/officeDocument/2006/relationships/image" Target="../media/image45.png"/><Relationship Id="rId5" Type="http://schemas.openxmlformats.org/officeDocument/2006/relationships/image" Target="../media/image13.png"/><Relationship Id="rId15" Type="http://schemas.openxmlformats.org/officeDocument/2006/relationships/image" Target="../media/image23.png"/><Relationship Id="rId23" Type="http://schemas.openxmlformats.org/officeDocument/2006/relationships/image" Target="../media/image31.png"/><Relationship Id="rId28" Type="http://schemas.openxmlformats.org/officeDocument/2006/relationships/image" Target="../media/image36.png"/><Relationship Id="rId36" Type="http://schemas.openxmlformats.org/officeDocument/2006/relationships/image" Target="../media/image44.png"/><Relationship Id="rId10" Type="http://schemas.openxmlformats.org/officeDocument/2006/relationships/image" Target="../media/image18.png"/><Relationship Id="rId19" Type="http://schemas.openxmlformats.org/officeDocument/2006/relationships/image" Target="../media/image27.png"/><Relationship Id="rId31" Type="http://schemas.openxmlformats.org/officeDocument/2006/relationships/image" Target="../media/image39.png"/><Relationship Id="rId4" Type="http://schemas.openxmlformats.org/officeDocument/2006/relationships/image" Target="../media/image12.png"/><Relationship Id="rId9" Type="http://schemas.openxmlformats.org/officeDocument/2006/relationships/image" Target="../media/image17.png"/><Relationship Id="rId14" Type="http://schemas.openxmlformats.org/officeDocument/2006/relationships/image" Target="../media/image22.png"/><Relationship Id="rId22" Type="http://schemas.openxmlformats.org/officeDocument/2006/relationships/image" Target="../media/image30.png"/><Relationship Id="rId27" Type="http://schemas.openxmlformats.org/officeDocument/2006/relationships/image" Target="../media/image35.png"/><Relationship Id="rId30" Type="http://schemas.openxmlformats.org/officeDocument/2006/relationships/image" Target="../media/image38.png"/><Relationship Id="rId35" Type="http://schemas.openxmlformats.org/officeDocument/2006/relationships/image" Target="../media/image43.png"/><Relationship Id="rId8" Type="http://schemas.openxmlformats.org/officeDocument/2006/relationships/image" Target="../media/image16.png"/><Relationship Id="rId3" Type="http://schemas.openxmlformats.org/officeDocument/2006/relationships/image" Target="../media/image11.png"/></Relationships>
</file>

<file path=ppt/slides/_rels/slide12.xml.rels><?xml version="1.0" encoding="UTF-8" standalone="yes"?>
<Relationships xmlns="http://schemas.openxmlformats.org/package/2006/relationships"><Relationship Id="rId2" Type="http://schemas.openxmlformats.org/officeDocument/2006/relationships/image" Target="../media/image47.jp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48.jpg"/><Relationship Id="rId2" Type="http://schemas.openxmlformats.org/officeDocument/2006/relationships/hyperlink" Target="https://answers.lancaster.ac.uk/x/8mfe" TargetMode="Externa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slideLayout" Target="../slideLayouts/slideLayout10.xml"/><Relationship Id="rId4" Type="http://schemas.openxmlformats.org/officeDocument/2006/relationships/image" Target="../media/image51.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discord.com/developers/applications" TargetMode="Externa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hyperlink" Target="https://www.ffmpeg.org/download.html" TargetMode="Externa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9EB531-79B3-43D1-A67B-23EF200C2D49}"/>
              </a:ext>
            </a:extLst>
          </p:cNvPr>
          <p:cNvSpPr>
            <a:spLocks noGrp="1"/>
          </p:cNvSpPr>
          <p:nvPr>
            <p:ph type="ctrTitle"/>
          </p:nvPr>
        </p:nvSpPr>
        <p:spPr/>
        <p:txBody>
          <a:bodyPr/>
          <a:lstStyle/>
          <a:p>
            <a:r>
              <a:rPr lang="en-GB" dirty="0"/>
              <a:t>How to make a Discord bot using Python</a:t>
            </a:r>
          </a:p>
        </p:txBody>
      </p:sp>
      <p:sp>
        <p:nvSpPr>
          <p:cNvPr id="3" name="Subtitle 2">
            <a:extLst>
              <a:ext uri="{FF2B5EF4-FFF2-40B4-BE49-F238E27FC236}">
                <a16:creationId xmlns:a16="http://schemas.microsoft.com/office/drawing/2014/main" id="{A8C4959E-2796-4D58-9FCC-4EADFC34187F}"/>
              </a:ext>
            </a:extLst>
          </p:cNvPr>
          <p:cNvSpPr>
            <a:spLocks noGrp="1"/>
          </p:cNvSpPr>
          <p:nvPr>
            <p:ph type="subTitle" idx="1"/>
          </p:nvPr>
        </p:nvSpPr>
        <p:spPr/>
        <p:txBody>
          <a:bodyPr/>
          <a:lstStyle/>
          <a:p>
            <a:pPr marL="0" lvl="0" indent="0">
              <a:lnSpc>
                <a:spcPts val="2801"/>
              </a:lnSpc>
              <a:spcBef>
                <a:spcPts val="524"/>
              </a:spcBef>
              <a:buNone/>
              <a:tabLst>
                <a:tab pos="0" algn="l"/>
              </a:tabLst>
            </a:pPr>
            <a:r>
              <a:rPr lang="en-GB" sz="2650" dirty="0">
                <a:solidFill>
                  <a:srgbClr val="000000"/>
                </a:solidFill>
                <a:highlight>
                  <a:scrgbClr r="0" g="0" b="0">
                    <a:alpha val="0"/>
                  </a:scrgbClr>
                </a:highlight>
                <a:latin typeface="Calibri" pitchFamily="18"/>
              </a:rPr>
              <a:t>3</a:t>
            </a:r>
            <a:r>
              <a:rPr lang="en-GB" sz="2650" baseline="30000" dirty="0">
                <a:solidFill>
                  <a:srgbClr val="000000"/>
                </a:solidFill>
                <a:highlight>
                  <a:scrgbClr r="0" g="0" b="0">
                    <a:alpha val="0"/>
                  </a:scrgbClr>
                </a:highlight>
                <a:latin typeface="Calibri" pitchFamily="18"/>
              </a:rPr>
              <a:t>rd</a:t>
            </a:r>
            <a:r>
              <a:rPr lang="en-GB" sz="2650" dirty="0">
                <a:solidFill>
                  <a:srgbClr val="000000"/>
                </a:solidFill>
                <a:highlight>
                  <a:scrgbClr r="0" g="0" b="0">
                    <a:alpha val="0"/>
                  </a:scrgbClr>
                </a:highlight>
                <a:latin typeface="Calibri" pitchFamily="18"/>
              </a:rPr>
              <a:t> March 2022</a:t>
            </a:r>
          </a:p>
          <a:p>
            <a:pPr marL="0" lvl="0" indent="0">
              <a:lnSpc>
                <a:spcPts val="2801"/>
              </a:lnSpc>
              <a:spcBef>
                <a:spcPts val="524"/>
              </a:spcBef>
              <a:buNone/>
              <a:tabLst>
                <a:tab pos="0" algn="l"/>
              </a:tabLst>
            </a:pPr>
            <a:r>
              <a:rPr lang="en-GB" sz="2650" dirty="0">
                <a:solidFill>
                  <a:srgbClr val="000000"/>
                </a:solidFill>
                <a:highlight>
                  <a:scrgbClr r="0" g="0" b="0">
                    <a:alpha val="0"/>
                  </a:scrgbClr>
                </a:highlight>
                <a:latin typeface="Calibri" pitchFamily="18"/>
              </a:rPr>
              <a:t>Charlie Ravlen</a:t>
            </a:r>
          </a:p>
        </p:txBody>
      </p:sp>
      <p:sp>
        <p:nvSpPr>
          <p:cNvPr id="4" name="Slide Number Placeholder 3">
            <a:extLst>
              <a:ext uri="{FF2B5EF4-FFF2-40B4-BE49-F238E27FC236}">
                <a16:creationId xmlns:a16="http://schemas.microsoft.com/office/drawing/2014/main" id="{7407424D-E39D-4DDA-BFE7-98F76A98682E}"/>
              </a:ext>
            </a:extLst>
          </p:cNvPr>
          <p:cNvSpPr>
            <a:spLocks noGrp="1"/>
          </p:cNvSpPr>
          <p:nvPr>
            <p:ph type="sldNum" sz="quarter" idx="4"/>
          </p:nvPr>
        </p:nvSpPr>
        <p:spPr/>
        <p:txBody>
          <a:bodyPr/>
          <a:lstStyle/>
          <a:p>
            <a:fld id="{6998E55D-8E2A-4AFE-A61C-B5DBBB7761E7}" type="slidenum">
              <a:rPr lang="en-GB" smtClean="0"/>
              <a:pPr/>
              <a:t>1</a:t>
            </a:fld>
            <a:endParaRPr lang="en-GB"/>
          </a:p>
        </p:txBody>
      </p:sp>
    </p:spTree>
    <p:extLst>
      <p:ext uri="{BB962C8B-B14F-4D97-AF65-F5344CB8AC3E}">
        <p14:creationId xmlns:p14="http://schemas.microsoft.com/office/powerpoint/2010/main" val="12492632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157084-0CF0-49B5-A390-29CF6B9B69ED}"/>
              </a:ext>
            </a:extLst>
          </p:cNvPr>
          <p:cNvSpPr>
            <a:spLocks noGrp="1"/>
          </p:cNvSpPr>
          <p:nvPr>
            <p:ph type="ctrTitle"/>
          </p:nvPr>
        </p:nvSpPr>
        <p:spPr/>
        <p:txBody>
          <a:bodyPr/>
          <a:lstStyle/>
          <a:p>
            <a:r>
              <a:rPr lang="en-GB"/>
              <a:t>Slide with question?</a:t>
            </a:r>
            <a:endParaRPr lang="en-GB" dirty="0"/>
          </a:p>
        </p:txBody>
      </p:sp>
      <p:sp>
        <p:nvSpPr>
          <p:cNvPr id="3" name="Slide Number Placeholder 2">
            <a:extLst>
              <a:ext uri="{FF2B5EF4-FFF2-40B4-BE49-F238E27FC236}">
                <a16:creationId xmlns:a16="http://schemas.microsoft.com/office/drawing/2014/main" id="{C1302CC0-6D72-4124-9C61-29F07991B231}"/>
              </a:ext>
            </a:extLst>
          </p:cNvPr>
          <p:cNvSpPr>
            <a:spLocks noGrp="1"/>
          </p:cNvSpPr>
          <p:nvPr>
            <p:ph type="sldNum" sz="quarter" idx="4"/>
          </p:nvPr>
        </p:nvSpPr>
        <p:spPr/>
        <p:txBody>
          <a:bodyPr/>
          <a:lstStyle/>
          <a:p>
            <a:fld id="{6998E55D-8E2A-4AFE-A61C-B5DBBB7761E7}" type="slidenum">
              <a:rPr lang="en-GB" smtClean="0"/>
              <a:pPr/>
              <a:t>10</a:t>
            </a:fld>
            <a:endParaRPr lang="en-GB"/>
          </a:p>
        </p:txBody>
      </p:sp>
    </p:spTree>
    <p:extLst>
      <p:ext uri="{BB962C8B-B14F-4D97-AF65-F5344CB8AC3E}">
        <p14:creationId xmlns:p14="http://schemas.microsoft.com/office/powerpoint/2010/main" val="15931075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A101D1-7E5A-4679-979D-D688E6A1DB35}"/>
              </a:ext>
            </a:extLst>
          </p:cNvPr>
          <p:cNvSpPr>
            <a:spLocks noGrp="1"/>
          </p:cNvSpPr>
          <p:nvPr>
            <p:ph type="title"/>
          </p:nvPr>
        </p:nvSpPr>
        <p:spPr/>
        <p:txBody>
          <a:bodyPr/>
          <a:lstStyle/>
          <a:p>
            <a:r>
              <a:rPr lang="en-GB"/>
              <a:t>Lancaster University PowerPoint</a:t>
            </a:r>
            <a:br>
              <a:rPr lang="en-GB"/>
            </a:br>
            <a:r>
              <a:rPr lang="en-GB"/>
              <a:t>Templates: Graphs and Tables</a:t>
            </a:r>
            <a:endParaRPr lang="en-GB" dirty="0"/>
          </a:p>
        </p:txBody>
      </p:sp>
      <p:sp>
        <p:nvSpPr>
          <p:cNvPr id="3" name="Content Placeholder 2">
            <a:extLst>
              <a:ext uri="{FF2B5EF4-FFF2-40B4-BE49-F238E27FC236}">
                <a16:creationId xmlns:a16="http://schemas.microsoft.com/office/drawing/2014/main" id="{E26FC3AD-6C69-478F-ACB7-0D3D9741776C}"/>
              </a:ext>
            </a:extLst>
          </p:cNvPr>
          <p:cNvSpPr>
            <a:spLocks noGrp="1"/>
          </p:cNvSpPr>
          <p:nvPr>
            <p:ph idx="1"/>
          </p:nvPr>
        </p:nvSpPr>
        <p:spPr/>
        <p:txBody>
          <a:bodyPr/>
          <a:lstStyle/>
          <a:p>
            <a:pPr marL="0" indent="0">
              <a:buNone/>
            </a:pPr>
            <a:r>
              <a:rPr lang="en-GB" i="1" dirty="0"/>
              <a:t>Template slide: text with  bullet points and graph</a:t>
            </a:r>
          </a:p>
          <a:p>
            <a:r>
              <a:rPr lang="en-GB" dirty="0"/>
              <a:t>There are three choices  of templates with images  already inserted.</a:t>
            </a:r>
          </a:p>
          <a:p>
            <a:r>
              <a:rPr lang="en-GB" dirty="0"/>
              <a:t>Please use the template  with the relevant image size  and positioning.</a:t>
            </a:r>
          </a:p>
          <a:p>
            <a:endParaRPr lang="en-GB" dirty="0"/>
          </a:p>
        </p:txBody>
      </p:sp>
      <p:grpSp>
        <p:nvGrpSpPr>
          <p:cNvPr id="184" name="Group 183" descr="Example chart">
            <a:extLst>
              <a:ext uri="{FF2B5EF4-FFF2-40B4-BE49-F238E27FC236}">
                <a16:creationId xmlns:a16="http://schemas.microsoft.com/office/drawing/2014/main" id="{E6200195-5954-4BE6-9632-8EFDB9E24355}"/>
              </a:ext>
            </a:extLst>
          </p:cNvPr>
          <p:cNvGrpSpPr/>
          <p:nvPr/>
        </p:nvGrpSpPr>
        <p:grpSpPr>
          <a:xfrm>
            <a:off x="6461012" y="2497672"/>
            <a:ext cx="5011226" cy="3014009"/>
            <a:chOff x="6461012" y="2497672"/>
            <a:chExt cx="5011226" cy="3014009"/>
          </a:xfrm>
        </p:grpSpPr>
        <p:sp>
          <p:nvSpPr>
            <p:cNvPr id="96" name="object 5">
              <a:extLst>
                <a:ext uri="{FF2B5EF4-FFF2-40B4-BE49-F238E27FC236}">
                  <a16:creationId xmlns:a16="http://schemas.microsoft.com/office/drawing/2014/main" id="{A8020562-54FD-4C8C-8BA2-51C7A1F72DE4}"/>
                </a:ext>
                <a:ext uri="{C183D7F6-B498-43B3-948B-1728B52AA6E4}">
                  <adec:decorative xmlns:adec="http://schemas.microsoft.com/office/drawing/2017/decorative" val="1"/>
                </a:ext>
              </a:extLst>
            </p:cNvPr>
            <p:cNvSpPr/>
            <p:nvPr/>
          </p:nvSpPr>
          <p:spPr>
            <a:xfrm>
              <a:off x="6622418" y="2509522"/>
              <a:ext cx="0" cy="2475481"/>
            </a:xfrm>
            <a:custGeom>
              <a:avLst/>
              <a:gdLst/>
              <a:ahLst/>
              <a:cxnLst/>
              <a:rect l="l" t="t" r="r" b="b"/>
              <a:pathLst>
                <a:path h="2719070">
                  <a:moveTo>
                    <a:pt x="0" y="0"/>
                  </a:moveTo>
                  <a:lnTo>
                    <a:pt x="0" y="2718523"/>
                  </a:lnTo>
                </a:path>
              </a:pathLst>
            </a:custGeom>
            <a:ln w="15278">
              <a:solidFill>
                <a:srgbClr val="F5F6F6"/>
              </a:solidFill>
            </a:ln>
          </p:spPr>
          <p:txBody>
            <a:bodyPr wrap="square" lIns="0" tIns="0" rIns="0" bIns="0" rtlCol="0"/>
            <a:lstStyle/>
            <a:p>
              <a:endParaRPr/>
            </a:p>
          </p:txBody>
        </p:sp>
        <p:sp>
          <p:nvSpPr>
            <p:cNvPr id="97" name="object 6">
              <a:extLst>
                <a:ext uri="{FF2B5EF4-FFF2-40B4-BE49-F238E27FC236}">
                  <a16:creationId xmlns:a16="http://schemas.microsoft.com/office/drawing/2014/main" id="{80C2BF81-E34C-4BF5-B279-81D323666104}"/>
                </a:ext>
                <a:ext uri="{C183D7F6-B498-43B3-948B-1728B52AA6E4}">
                  <adec:decorative xmlns:adec="http://schemas.microsoft.com/office/drawing/2017/decorative" val="1"/>
                </a:ext>
              </a:extLst>
            </p:cNvPr>
            <p:cNvSpPr/>
            <p:nvPr/>
          </p:nvSpPr>
          <p:spPr>
            <a:xfrm>
              <a:off x="6920118" y="2509522"/>
              <a:ext cx="0" cy="2475481"/>
            </a:xfrm>
            <a:custGeom>
              <a:avLst/>
              <a:gdLst/>
              <a:ahLst/>
              <a:cxnLst/>
              <a:rect l="l" t="t" r="r" b="b"/>
              <a:pathLst>
                <a:path h="2719070">
                  <a:moveTo>
                    <a:pt x="0" y="0"/>
                  </a:moveTo>
                  <a:lnTo>
                    <a:pt x="0" y="2718523"/>
                  </a:lnTo>
                </a:path>
              </a:pathLst>
            </a:custGeom>
            <a:ln w="15214">
              <a:solidFill>
                <a:srgbClr val="F5F6F6"/>
              </a:solidFill>
            </a:ln>
          </p:spPr>
          <p:txBody>
            <a:bodyPr wrap="square" lIns="0" tIns="0" rIns="0" bIns="0" rtlCol="0"/>
            <a:lstStyle/>
            <a:p>
              <a:endParaRPr/>
            </a:p>
          </p:txBody>
        </p:sp>
        <p:sp>
          <p:nvSpPr>
            <p:cNvPr id="98" name="object 7">
              <a:extLst>
                <a:ext uri="{FF2B5EF4-FFF2-40B4-BE49-F238E27FC236}">
                  <a16:creationId xmlns:a16="http://schemas.microsoft.com/office/drawing/2014/main" id="{E6C9F759-74BD-4A82-B259-E55AA905569E}"/>
                </a:ext>
                <a:ext uri="{C183D7F6-B498-43B3-948B-1728B52AA6E4}">
                  <adec:decorative xmlns:adec="http://schemas.microsoft.com/office/drawing/2017/decorative" val="1"/>
                </a:ext>
              </a:extLst>
            </p:cNvPr>
            <p:cNvSpPr/>
            <p:nvPr/>
          </p:nvSpPr>
          <p:spPr>
            <a:xfrm>
              <a:off x="7217759" y="2509522"/>
              <a:ext cx="0" cy="2475481"/>
            </a:xfrm>
            <a:custGeom>
              <a:avLst/>
              <a:gdLst/>
              <a:ahLst/>
              <a:cxnLst/>
              <a:rect l="l" t="t" r="r" b="b"/>
              <a:pathLst>
                <a:path h="2719070">
                  <a:moveTo>
                    <a:pt x="0" y="0"/>
                  </a:moveTo>
                  <a:lnTo>
                    <a:pt x="0" y="2718523"/>
                  </a:lnTo>
                </a:path>
              </a:pathLst>
            </a:custGeom>
            <a:ln w="15176">
              <a:solidFill>
                <a:srgbClr val="F5F6F6"/>
              </a:solidFill>
            </a:ln>
          </p:spPr>
          <p:txBody>
            <a:bodyPr wrap="square" lIns="0" tIns="0" rIns="0" bIns="0" rtlCol="0"/>
            <a:lstStyle/>
            <a:p>
              <a:endParaRPr/>
            </a:p>
          </p:txBody>
        </p:sp>
        <p:sp>
          <p:nvSpPr>
            <p:cNvPr id="99" name="object 8">
              <a:extLst>
                <a:ext uri="{FF2B5EF4-FFF2-40B4-BE49-F238E27FC236}">
                  <a16:creationId xmlns:a16="http://schemas.microsoft.com/office/drawing/2014/main" id="{977A35D2-7DF4-43A3-A21E-5D3D83EFACB0}"/>
                </a:ext>
                <a:ext uri="{C183D7F6-B498-43B3-948B-1728B52AA6E4}">
                  <adec:decorative xmlns:adec="http://schemas.microsoft.com/office/drawing/2017/decorative" val="1"/>
                </a:ext>
              </a:extLst>
            </p:cNvPr>
            <p:cNvSpPr/>
            <p:nvPr/>
          </p:nvSpPr>
          <p:spPr>
            <a:xfrm>
              <a:off x="7813118" y="2509522"/>
              <a:ext cx="0" cy="2475481"/>
            </a:xfrm>
            <a:custGeom>
              <a:avLst/>
              <a:gdLst/>
              <a:ahLst/>
              <a:cxnLst/>
              <a:rect l="l" t="t" r="r" b="b"/>
              <a:pathLst>
                <a:path h="2719070">
                  <a:moveTo>
                    <a:pt x="0" y="0"/>
                  </a:moveTo>
                  <a:lnTo>
                    <a:pt x="0" y="2718523"/>
                  </a:lnTo>
                </a:path>
              </a:pathLst>
            </a:custGeom>
            <a:ln w="15240">
              <a:solidFill>
                <a:srgbClr val="F5F6F6"/>
              </a:solidFill>
            </a:ln>
          </p:spPr>
          <p:txBody>
            <a:bodyPr wrap="square" lIns="0" tIns="0" rIns="0" bIns="0" rtlCol="0"/>
            <a:lstStyle/>
            <a:p>
              <a:endParaRPr/>
            </a:p>
          </p:txBody>
        </p:sp>
        <p:sp>
          <p:nvSpPr>
            <p:cNvPr id="100" name="object 9">
              <a:extLst>
                <a:ext uri="{FF2B5EF4-FFF2-40B4-BE49-F238E27FC236}">
                  <a16:creationId xmlns:a16="http://schemas.microsoft.com/office/drawing/2014/main" id="{5AFE3224-9A22-42A8-8876-47612F7FFE9A}"/>
                </a:ext>
                <a:ext uri="{C183D7F6-B498-43B3-948B-1728B52AA6E4}">
                  <adec:decorative xmlns:adec="http://schemas.microsoft.com/office/drawing/2017/decorative" val="1"/>
                </a:ext>
              </a:extLst>
            </p:cNvPr>
            <p:cNvSpPr/>
            <p:nvPr/>
          </p:nvSpPr>
          <p:spPr>
            <a:xfrm>
              <a:off x="7515435" y="2509522"/>
              <a:ext cx="0" cy="2475481"/>
            </a:xfrm>
            <a:custGeom>
              <a:avLst/>
              <a:gdLst/>
              <a:ahLst/>
              <a:cxnLst/>
              <a:rect l="l" t="t" r="r" b="b"/>
              <a:pathLst>
                <a:path h="2719070">
                  <a:moveTo>
                    <a:pt x="0" y="0"/>
                  </a:moveTo>
                  <a:lnTo>
                    <a:pt x="0" y="2718523"/>
                  </a:lnTo>
                </a:path>
              </a:pathLst>
            </a:custGeom>
            <a:ln w="15214">
              <a:solidFill>
                <a:srgbClr val="F5F6F6"/>
              </a:solidFill>
            </a:ln>
          </p:spPr>
          <p:txBody>
            <a:bodyPr wrap="square" lIns="0" tIns="0" rIns="0" bIns="0" rtlCol="0"/>
            <a:lstStyle/>
            <a:p>
              <a:endParaRPr/>
            </a:p>
          </p:txBody>
        </p:sp>
        <p:sp>
          <p:nvSpPr>
            <p:cNvPr id="101" name="object 10">
              <a:extLst>
                <a:ext uri="{FF2B5EF4-FFF2-40B4-BE49-F238E27FC236}">
                  <a16:creationId xmlns:a16="http://schemas.microsoft.com/office/drawing/2014/main" id="{19077101-99D9-4385-A015-38B010D2D56A}"/>
                </a:ext>
                <a:ext uri="{C183D7F6-B498-43B3-948B-1728B52AA6E4}">
                  <adec:decorative xmlns:adec="http://schemas.microsoft.com/office/drawing/2017/decorative" val="1"/>
                </a:ext>
              </a:extLst>
            </p:cNvPr>
            <p:cNvSpPr/>
            <p:nvPr/>
          </p:nvSpPr>
          <p:spPr>
            <a:xfrm>
              <a:off x="8110765" y="2509522"/>
              <a:ext cx="0" cy="2475481"/>
            </a:xfrm>
            <a:custGeom>
              <a:avLst/>
              <a:gdLst/>
              <a:ahLst/>
              <a:cxnLst/>
              <a:rect l="l" t="t" r="r" b="b"/>
              <a:pathLst>
                <a:path h="2719070">
                  <a:moveTo>
                    <a:pt x="0" y="0"/>
                  </a:moveTo>
                  <a:lnTo>
                    <a:pt x="0" y="2718523"/>
                  </a:lnTo>
                </a:path>
              </a:pathLst>
            </a:custGeom>
            <a:ln w="15214">
              <a:solidFill>
                <a:srgbClr val="F5F6F6"/>
              </a:solidFill>
            </a:ln>
          </p:spPr>
          <p:txBody>
            <a:bodyPr wrap="square" lIns="0" tIns="0" rIns="0" bIns="0" rtlCol="0"/>
            <a:lstStyle/>
            <a:p>
              <a:endParaRPr/>
            </a:p>
          </p:txBody>
        </p:sp>
        <p:sp>
          <p:nvSpPr>
            <p:cNvPr id="102" name="object 11">
              <a:extLst>
                <a:ext uri="{FF2B5EF4-FFF2-40B4-BE49-F238E27FC236}">
                  <a16:creationId xmlns:a16="http://schemas.microsoft.com/office/drawing/2014/main" id="{15A509C1-9D36-45A9-BD7D-B7D9217E6D35}"/>
                </a:ext>
                <a:ext uri="{C183D7F6-B498-43B3-948B-1728B52AA6E4}">
                  <adec:decorative xmlns:adec="http://schemas.microsoft.com/office/drawing/2017/decorative" val="1"/>
                </a:ext>
              </a:extLst>
            </p:cNvPr>
            <p:cNvSpPr/>
            <p:nvPr/>
          </p:nvSpPr>
          <p:spPr>
            <a:xfrm>
              <a:off x="8401498" y="2509522"/>
              <a:ext cx="13875" cy="2475481"/>
            </a:xfrm>
            <a:custGeom>
              <a:avLst/>
              <a:gdLst/>
              <a:ahLst/>
              <a:cxnLst/>
              <a:rect l="l" t="t" r="r" b="b"/>
              <a:pathLst>
                <a:path w="15240" h="2719070">
                  <a:moveTo>
                    <a:pt x="0" y="2718523"/>
                  </a:moveTo>
                  <a:lnTo>
                    <a:pt x="15240" y="2718523"/>
                  </a:lnTo>
                  <a:lnTo>
                    <a:pt x="15240" y="0"/>
                  </a:lnTo>
                  <a:lnTo>
                    <a:pt x="0" y="0"/>
                  </a:lnTo>
                  <a:lnTo>
                    <a:pt x="0" y="2718523"/>
                  </a:lnTo>
                  <a:close/>
                </a:path>
              </a:pathLst>
            </a:custGeom>
            <a:solidFill>
              <a:srgbClr val="F5F6F6"/>
            </a:solidFill>
          </p:spPr>
          <p:txBody>
            <a:bodyPr wrap="square" lIns="0" tIns="0" rIns="0" bIns="0" rtlCol="0"/>
            <a:lstStyle/>
            <a:p>
              <a:endParaRPr/>
            </a:p>
          </p:txBody>
        </p:sp>
        <p:sp>
          <p:nvSpPr>
            <p:cNvPr id="103" name="object 12">
              <a:extLst>
                <a:ext uri="{FF2B5EF4-FFF2-40B4-BE49-F238E27FC236}">
                  <a16:creationId xmlns:a16="http://schemas.microsoft.com/office/drawing/2014/main" id="{045ACA9D-3677-44DE-BB06-6F6F8125824A}"/>
                </a:ext>
                <a:ext uri="{C183D7F6-B498-43B3-948B-1728B52AA6E4}">
                  <adec:decorative xmlns:adec="http://schemas.microsoft.com/office/drawing/2017/decorative" val="1"/>
                </a:ext>
              </a:extLst>
            </p:cNvPr>
            <p:cNvSpPr/>
            <p:nvPr/>
          </p:nvSpPr>
          <p:spPr>
            <a:xfrm>
              <a:off x="8401498" y="2509522"/>
              <a:ext cx="13875" cy="2475481"/>
            </a:xfrm>
            <a:custGeom>
              <a:avLst/>
              <a:gdLst/>
              <a:ahLst/>
              <a:cxnLst/>
              <a:rect l="l" t="t" r="r" b="b"/>
              <a:pathLst>
                <a:path w="15240" h="2719070">
                  <a:moveTo>
                    <a:pt x="0" y="2718523"/>
                  </a:moveTo>
                  <a:lnTo>
                    <a:pt x="15240" y="2718523"/>
                  </a:lnTo>
                  <a:lnTo>
                    <a:pt x="15240" y="0"/>
                  </a:lnTo>
                  <a:lnTo>
                    <a:pt x="0" y="0"/>
                  </a:lnTo>
                  <a:lnTo>
                    <a:pt x="0" y="2718523"/>
                  </a:lnTo>
                  <a:close/>
                </a:path>
              </a:pathLst>
            </a:custGeom>
            <a:solidFill>
              <a:srgbClr val="F5F6F6"/>
            </a:solidFill>
          </p:spPr>
          <p:txBody>
            <a:bodyPr wrap="square" lIns="0" tIns="0" rIns="0" bIns="0" rtlCol="0"/>
            <a:lstStyle/>
            <a:p>
              <a:endParaRPr/>
            </a:p>
          </p:txBody>
        </p:sp>
        <p:sp>
          <p:nvSpPr>
            <p:cNvPr id="104" name="object 13">
              <a:extLst>
                <a:ext uri="{FF2B5EF4-FFF2-40B4-BE49-F238E27FC236}">
                  <a16:creationId xmlns:a16="http://schemas.microsoft.com/office/drawing/2014/main" id="{EAD55155-0B39-4DF4-AE27-F00F76E1B129}"/>
                </a:ext>
                <a:ext uri="{C183D7F6-B498-43B3-948B-1728B52AA6E4}">
                  <adec:decorative xmlns:adec="http://schemas.microsoft.com/office/drawing/2017/decorative" val="1"/>
                </a:ext>
              </a:extLst>
            </p:cNvPr>
            <p:cNvSpPr/>
            <p:nvPr/>
          </p:nvSpPr>
          <p:spPr>
            <a:xfrm>
              <a:off x="9003851" y="2509522"/>
              <a:ext cx="0" cy="2475481"/>
            </a:xfrm>
            <a:custGeom>
              <a:avLst/>
              <a:gdLst/>
              <a:ahLst/>
              <a:cxnLst/>
              <a:rect l="l" t="t" r="r" b="b"/>
              <a:pathLst>
                <a:path h="2719070">
                  <a:moveTo>
                    <a:pt x="0" y="0"/>
                  </a:moveTo>
                  <a:lnTo>
                    <a:pt x="0" y="2718523"/>
                  </a:lnTo>
                </a:path>
              </a:pathLst>
            </a:custGeom>
            <a:ln w="15125">
              <a:solidFill>
                <a:srgbClr val="F5F6F6"/>
              </a:solidFill>
            </a:ln>
          </p:spPr>
          <p:txBody>
            <a:bodyPr wrap="square" lIns="0" tIns="0" rIns="0" bIns="0" rtlCol="0"/>
            <a:lstStyle/>
            <a:p>
              <a:endParaRPr/>
            </a:p>
          </p:txBody>
        </p:sp>
        <p:sp>
          <p:nvSpPr>
            <p:cNvPr id="105" name="object 14">
              <a:extLst>
                <a:ext uri="{FF2B5EF4-FFF2-40B4-BE49-F238E27FC236}">
                  <a16:creationId xmlns:a16="http://schemas.microsoft.com/office/drawing/2014/main" id="{46838510-02FD-4B9C-97A3-73642998F9E6}"/>
                </a:ext>
                <a:ext uri="{C183D7F6-B498-43B3-948B-1728B52AA6E4}">
                  <adec:decorative xmlns:adec="http://schemas.microsoft.com/office/drawing/2017/decorative" val="1"/>
                </a:ext>
              </a:extLst>
            </p:cNvPr>
            <p:cNvSpPr/>
            <p:nvPr/>
          </p:nvSpPr>
          <p:spPr>
            <a:xfrm>
              <a:off x="8706152" y="2509522"/>
              <a:ext cx="0" cy="2475481"/>
            </a:xfrm>
            <a:custGeom>
              <a:avLst/>
              <a:gdLst/>
              <a:ahLst/>
              <a:cxnLst/>
              <a:rect l="l" t="t" r="r" b="b"/>
              <a:pathLst>
                <a:path h="2719070">
                  <a:moveTo>
                    <a:pt x="0" y="0"/>
                  </a:moveTo>
                  <a:lnTo>
                    <a:pt x="0" y="2718523"/>
                  </a:lnTo>
                </a:path>
              </a:pathLst>
            </a:custGeom>
            <a:ln w="15214">
              <a:solidFill>
                <a:srgbClr val="F5F6F6"/>
              </a:solidFill>
            </a:ln>
          </p:spPr>
          <p:txBody>
            <a:bodyPr wrap="square" lIns="0" tIns="0" rIns="0" bIns="0" rtlCol="0"/>
            <a:lstStyle/>
            <a:p>
              <a:endParaRPr/>
            </a:p>
          </p:txBody>
        </p:sp>
        <p:sp>
          <p:nvSpPr>
            <p:cNvPr id="106" name="object 15">
              <a:extLst>
                <a:ext uri="{FF2B5EF4-FFF2-40B4-BE49-F238E27FC236}">
                  <a16:creationId xmlns:a16="http://schemas.microsoft.com/office/drawing/2014/main" id="{C35DA789-3810-460A-97C1-C772A0FE90EB}"/>
                </a:ext>
                <a:ext uri="{C183D7F6-B498-43B3-948B-1728B52AA6E4}">
                  <adec:decorative xmlns:adec="http://schemas.microsoft.com/office/drawing/2017/decorative" val="1"/>
                </a:ext>
              </a:extLst>
            </p:cNvPr>
            <p:cNvSpPr/>
            <p:nvPr/>
          </p:nvSpPr>
          <p:spPr>
            <a:xfrm>
              <a:off x="9301528" y="2509522"/>
              <a:ext cx="0" cy="2475481"/>
            </a:xfrm>
            <a:custGeom>
              <a:avLst/>
              <a:gdLst/>
              <a:ahLst/>
              <a:cxnLst/>
              <a:rect l="l" t="t" r="r" b="b"/>
              <a:pathLst>
                <a:path h="2719070">
                  <a:moveTo>
                    <a:pt x="0" y="0"/>
                  </a:moveTo>
                  <a:lnTo>
                    <a:pt x="0" y="2718523"/>
                  </a:lnTo>
                </a:path>
              </a:pathLst>
            </a:custGeom>
            <a:ln w="15214">
              <a:solidFill>
                <a:srgbClr val="F5F6F6"/>
              </a:solidFill>
            </a:ln>
          </p:spPr>
          <p:txBody>
            <a:bodyPr wrap="square" lIns="0" tIns="0" rIns="0" bIns="0" rtlCol="0"/>
            <a:lstStyle/>
            <a:p>
              <a:endParaRPr/>
            </a:p>
          </p:txBody>
        </p:sp>
        <p:sp>
          <p:nvSpPr>
            <p:cNvPr id="107" name="object 16">
              <a:extLst>
                <a:ext uri="{FF2B5EF4-FFF2-40B4-BE49-F238E27FC236}">
                  <a16:creationId xmlns:a16="http://schemas.microsoft.com/office/drawing/2014/main" id="{9577154B-8E83-4800-9F28-E5C5D7D88B1F}"/>
                </a:ext>
                <a:ext uri="{C183D7F6-B498-43B3-948B-1728B52AA6E4}">
                  <adec:decorative xmlns:adec="http://schemas.microsoft.com/office/drawing/2017/decorative" val="1"/>
                </a:ext>
              </a:extLst>
            </p:cNvPr>
            <p:cNvSpPr/>
            <p:nvPr/>
          </p:nvSpPr>
          <p:spPr>
            <a:xfrm>
              <a:off x="9599163" y="2509522"/>
              <a:ext cx="0" cy="2475481"/>
            </a:xfrm>
            <a:custGeom>
              <a:avLst/>
              <a:gdLst/>
              <a:ahLst/>
              <a:cxnLst/>
              <a:rect l="l" t="t" r="r" b="b"/>
              <a:pathLst>
                <a:path h="2719070">
                  <a:moveTo>
                    <a:pt x="0" y="0"/>
                  </a:moveTo>
                  <a:lnTo>
                    <a:pt x="0" y="2718523"/>
                  </a:lnTo>
                </a:path>
              </a:pathLst>
            </a:custGeom>
            <a:ln w="15214">
              <a:solidFill>
                <a:srgbClr val="F5F6F6"/>
              </a:solidFill>
            </a:ln>
          </p:spPr>
          <p:txBody>
            <a:bodyPr wrap="square" lIns="0" tIns="0" rIns="0" bIns="0" rtlCol="0"/>
            <a:lstStyle/>
            <a:p>
              <a:endParaRPr/>
            </a:p>
          </p:txBody>
        </p:sp>
        <p:sp>
          <p:nvSpPr>
            <p:cNvPr id="108" name="object 17">
              <a:extLst>
                <a:ext uri="{FF2B5EF4-FFF2-40B4-BE49-F238E27FC236}">
                  <a16:creationId xmlns:a16="http://schemas.microsoft.com/office/drawing/2014/main" id="{F8DA2590-3DCE-4BD7-A29F-D5B27B14A262}"/>
                </a:ext>
                <a:ext uri="{C183D7F6-B498-43B3-948B-1728B52AA6E4}">
                  <adec:decorative xmlns:adec="http://schemas.microsoft.com/office/drawing/2017/decorative" val="1"/>
                </a:ext>
              </a:extLst>
            </p:cNvPr>
            <p:cNvSpPr/>
            <p:nvPr/>
          </p:nvSpPr>
          <p:spPr>
            <a:xfrm>
              <a:off x="10194591" y="2509522"/>
              <a:ext cx="0" cy="2475481"/>
            </a:xfrm>
            <a:custGeom>
              <a:avLst/>
              <a:gdLst/>
              <a:ahLst/>
              <a:cxnLst/>
              <a:rect l="l" t="t" r="r" b="b"/>
              <a:pathLst>
                <a:path h="2719070">
                  <a:moveTo>
                    <a:pt x="0" y="0"/>
                  </a:moveTo>
                  <a:lnTo>
                    <a:pt x="0" y="2718523"/>
                  </a:lnTo>
                </a:path>
              </a:pathLst>
            </a:custGeom>
            <a:ln w="15176">
              <a:solidFill>
                <a:srgbClr val="F5F6F6"/>
              </a:solidFill>
            </a:ln>
          </p:spPr>
          <p:txBody>
            <a:bodyPr wrap="square" lIns="0" tIns="0" rIns="0" bIns="0" rtlCol="0"/>
            <a:lstStyle/>
            <a:p>
              <a:endParaRPr/>
            </a:p>
          </p:txBody>
        </p:sp>
        <p:sp>
          <p:nvSpPr>
            <p:cNvPr id="109" name="object 18">
              <a:extLst>
                <a:ext uri="{FF2B5EF4-FFF2-40B4-BE49-F238E27FC236}">
                  <a16:creationId xmlns:a16="http://schemas.microsoft.com/office/drawing/2014/main" id="{D8453E7B-B942-48CD-9BED-DB767249F237}"/>
                </a:ext>
                <a:ext uri="{C183D7F6-B498-43B3-948B-1728B52AA6E4}">
                  <adec:decorative xmlns:adec="http://schemas.microsoft.com/office/drawing/2017/decorative" val="1"/>
                </a:ext>
              </a:extLst>
            </p:cNvPr>
            <p:cNvSpPr/>
            <p:nvPr/>
          </p:nvSpPr>
          <p:spPr>
            <a:xfrm>
              <a:off x="9896857" y="2509522"/>
              <a:ext cx="0" cy="2475481"/>
            </a:xfrm>
            <a:custGeom>
              <a:avLst/>
              <a:gdLst/>
              <a:ahLst/>
              <a:cxnLst/>
              <a:rect l="l" t="t" r="r" b="b"/>
              <a:pathLst>
                <a:path h="2719070">
                  <a:moveTo>
                    <a:pt x="0" y="0"/>
                  </a:moveTo>
                  <a:lnTo>
                    <a:pt x="0" y="2718523"/>
                  </a:lnTo>
                </a:path>
              </a:pathLst>
            </a:custGeom>
            <a:ln w="15214">
              <a:solidFill>
                <a:srgbClr val="F5F6F6"/>
              </a:solidFill>
            </a:ln>
          </p:spPr>
          <p:txBody>
            <a:bodyPr wrap="square" lIns="0" tIns="0" rIns="0" bIns="0" rtlCol="0"/>
            <a:lstStyle/>
            <a:p>
              <a:endParaRPr/>
            </a:p>
          </p:txBody>
        </p:sp>
        <p:sp>
          <p:nvSpPr>
            <p:cNvPr id="110" name="object 19">
              <a:extLst>
                <a:ext uri="{FF2B5EF4-FFF2-40B4-BE49-F238E27FC236}">
                  <a16:creationId xmlns:a16="http://schemas.microsoft.com/office/drawing/2014/main" id="{6DC3C2F0-F9F3-469C-A1D3-C8613F80BF55}"/>
                </a:ext>
                <a:ext uri="{C183D7F6-B498-43B3-948B-1728B52AA6E4}">
                  <adec:decorative xmlns:adec="http://schemas.microsoft.com/office/drawing/2017/decorative" val="1"/>
                </a:ext>
              </a:extLst>
            </p:cNvPr>
            <p:cNvSpPr/>
            <p:nvPr/>
          </p:nvSpPr>
          <p:spPr>
            <a:xfrm>
              <a:off x="10492203" y="2509522"/>
              <a:ext cx="0" cy="2475481"/>
            </a:xfrm>
            <a:custGeom>
              <a:avLst/>
              <a:gdLst/>
              <a:ahLst/>
              <a:cxnLst/>
              <a:rect l="l" t="t" r="r" b="b"/>
              <a:pathLst>
                <a:path h="2719070">
                  <a:moveTo>
                    <a:pt x="0" y="0"/>
                  </a:moveTo>
                  <a:lnTo>
                    <a:pt x="0" y="2718523"/>
                  </a:lnTo>
                </a:path>
              </a:pathLst>
            </a:custGeom>
            <a:ln w="15278">
              <a:solidFill>
                <a:srgbClr val="F5F6F6"/>
              </a:solidFill>
            </a:ln>
          </p:spPr>
          <p:txBody>
            <a:bodyPr wrap="square" lIns="0" tIns="0" rIns="0" bIns="0" rtlCol="0"/>
            <a:lstStyle/>
            <a:p>
              <a:endParaRPr/>
            </a:p>
          </p:txBody>
        </p:sp>
        <p:sp>
          <p:nvSpPr>
            <p:cNvPr id="111" name="object 20">
              <a:extLst>
                <a:ext uri="{FF2B5EF4-FFF2-40B4-BE49-F238E27FC236}">
                  <a16:creationId xmlns:a16="http://schemas.microsoft.com/office/drawing/2014/main" id="{F02D31D1-A79E-4CF5-AAD6-56FB41C6E14E}"/>
                </a:ext>
                <a:ext uri="{C183D7F6-B498-43B3-948B-1728B52AA6E4}">
                  <adec:decorative xmlns:adec="http://schemas.microsoft.com/office/drawing/2017/decorative" val="1"/>
                </a:ext>
              </a:extLst>
            </p:cNvPr>
            <p:cNvSpPr/>
            <p:nvPr/>
          </p:nvSpPr>
          <p:spPr>
            <a:xfrm>
              <a:off x="10782942" y="2509522"/>
              <a:ext cx="13875" cy="2475481"/>
            </a:xfrm>
            <a:custGeom>
              <a:avLst/>
              <a:gdLst/>
              <a:ahLst/>
              <a:cxnLst/>
              <a:rect l="l" t="t" r="r" b="b"/>
              <a:pathLst>
                <a:path w="15240" h="2719070">
                  <a:moveTo>
                    <a:pt x="0" y="2718523"/>
                  </a:moveTo>
                  <a:lnTo>
                    <a:pt x="15176" y="2718523"/>
                  </a:lnTo>
                  <a:lnTo>
                    <a:pt x="15176" y="0"/>
                  </a:lnTo>
                  <a:lnTo>
                    <a:pt x="0" y="0"/>
                  </a:lnTo>
                  <a:lnTo>
                    <a:pt x="0" y="2718523"/>
                  </a:lnTo>
                  <a:close/>
                </a:path>
              </a:pathLst>
            </a:custGeom>
            <a:solidFill>
              <a:srgbClr val="F5F6F6"/>
            </a:solidFill>
          </p:spPr>
          <p:txBody>
            <a:bodyPr wrap="square" lIns="0" tIns="0" rIns="0" bIns="0" rtlCol="0"/>
            <a:lstStyle/>
            <a:p>
              <a:endParaRPr/>
            </a:p>
          </p:txBody>
        </p:sp>
        <p:sp>
          <p:nvSpPr>
            <p:cNvPr id="112" name="object 21">
              <a:extLst>
                <a:ext uri="{FF2B5EF4-FFF2-40B4-BE49-F238E27FC236}">
                  <a16:creationId xmlns:a16="http://schemas.microsoft.com/office/drawing/2014/main" id="{CD2BDDBD-2952-4BD4-A382-9B2DB3CBCE6D}"/>
                </a:ext>
                <a:ext uri="{C183D7F6-B498-43B3-948B-1728B52AA6E4}">
                  <adec:decorative xmlns:adec="http://schemas.microsoft.com/office/drawing/2017/decorative" val="1"/>
                </a:ext>
              </a:extLst>
            </p:cNvPr>
            <p:cNvSpPr/>
            <p:nvPr/>
          </p:nvSpPr>
          <p:spPr>
            <a:xfrm>
              <a:off x="10782942" y="2509522"/>
              <a:ext cx="13875" cy="2475481"/>
            </a:xfrm>
            <a:custGeom>
              <a:avLst/>
              <a:gdLst/>
              <a:ahLst/>
              <a:cxnLst/>
              <a:rect l="l" t="t" r="r" b="b"/>
              <a:pathLst>
                <a:path w="15240" h="2719070">
                  <a:moveTo>
                    <a:pt x="0" y="2718523"/>
                  </a:moveTo>
                  <a:lnTo>
                    <a:pt x="15176" y="2718523"/>
                  </a:lnTo>
                  <a:lnTo>
                    <a:pt x="15176" y="0"/>
                  </a:lnTo>
                  <a:lnTo>
                    <a:pt x="0" y="0"/>
                  </a:lnTo>
                  <a:lnTo>
                    <a:pt x="0" y="2718523"/>
                  </a:lnTo>
                  <a:close/>
                </a:path>
              </a:pathLst>
            </a:custGeom>
            <a:solidFill>
              <a:srgbClr val="F5F6F6"/>
            </a:solidFill>
          </p:spPr>
          <p:txBody>
            <a:bodyPr wrap="square" lIns="0" tIns="0" rIns="0" bIns="0" rtlCol="0"/>
            <a:lstStyle/>
            <a:p>
              <a:endParaRPr/>
            </a:p>
          </p:txBody>
        </p:sp>
        <p:sp>
          <p:nvSpPr>
            <p:cNvPr id="113" name="object 22">
              <a:extLst>
                <a:ext uri="{FF2B5EF4-FFF2-40B4-BE49-F238E27FC236}">
                  <a16:creationId xmlns:a16="http://schemas.microsoft.com/office/drawing/2014/main" id="{A0640F53-5522-489F-9BF2-F0A629AE18D4}"/>
                </a:ext>
                <a:ext uri="{C183D7F6-B498-43B3-948B-1728B52AA6E4}">
                  <adec:decorative xmlns:adec="http://schemas.microsoft.com/office/drawing/2017/decorative" val="1"/>
                </a:ext>
              </a:extLst>
            </p:cNvPr>
            <p:cNvSpPr/>
            <p:nvPr/>
          </p:nvSpPr>
          <p:spPr>
            <a:xfrm>
              <a:off x="11087533" y="2509522"/>
              <a:ext cx="0" cy="2475481"/>
            </a:xfrm>
            <a:custGeom>
              <a:avLst/>
              <a:gdLst/>
              <a:ahLst/>
              <a:cxnLst/>
              <a:rect l="l" t="t" r="r" b="b"/>
              <a:pathLst>
                <a:path h="2719070">
                  <a:moveTo>
                    <a:pt x="0" y="0"/>
                  </a:moveTo>
                  <a:lnTo>
                    <a:pt x="0" y="2718523"/>
                  </a:lnTo>
                </a:path>
              </a:pathLst>
            </a:custGeom>
            <a:ln w="15278">
              <a:solidFill>
                <a:srgbClr val="F5F6F6"/>
              </a:solidFill>
            </a:ln>
          </p:spPr>
          <p:txBody>
            <a:bodyPr wrap="square" lIns="0" tIns="0" rIns="0" bIns="0" rtlCol="0"/>
            <a:lstStyle/>
            <a:p>
              <a:endParaRPr/>
            </a:p>
          </p:txBody>
        </p:sp>
        <p:sp>
          <p:nvSpPr>
            <p:cNvPr id="114" name="object 23">
              <a:extLst>
                <a:ext uri="{FF2B5EF4-FFF2-40B4-BE49-F238E27FC236}">
                  <a16:creationId xmlns:a16="http://schemas.microsoft.com/office/drawing/2014/main" id="{81B4F1EF-6B2F-4B50-9F44-62477E5DF2E5}"/>
                </a:ext>
                <a:ext uri="{C183D7F6-B498-43B3-948B-1728B52AA6E4}">
                  <adec:decorative xmlns:adec="http://schemas.microsoft.com/office/drawing/2017/decorative" val="1"/>
                </a:ext>
              </a:extLst>
            </p:cNvPr>
            <p:cNvSpPr/>
            <p:nvPr/>
          </p:nvSpPr>
          <p:spPr>
            <a:xfrm>
              <a:off x="6535730" y="2596187"/>
              <a:ext cx="4936508" cy="0"/>
            </a:xfrm>
            <a:custGeom>
              <a:avLst/>
              <a:gdLst/>
              <a:ahLst/>
              <a:cxnLst/>
              <a:rect l="l" t="t" r="r" b="b"/>
              <a:pathLst>
                <a:path w="5422265">
                  <a:moveTo>
                    <a:pt x="0" y="0"/>
                  </a:moveTo>
                  <a:lnTo>
                    <a:pt x="5421922" y="0"/>
                  </a:lnTo>
                </a:path>
              </a:pathLst>
            </a:custGeom>
            <a:ln w="15278">
              <a:solidFill>
                <a:srgbClr val="F5F6F6"/>
              </a:solidFill>
            </a:ln>
          </p:spPr>
          <p:txBody>
            <a:bodyPr wrap="square" lIns="0" tIns="0" rIns="0" bIns="0" rtlCol="0"/>
            <a:lstStyle/>
            <a:p>
              <a:endParaRPr/>
            </a:p>
          </p:txBody>
        </p:sp>
        <p:sp>
          <p:nvSpPr>
            <p:cNvPr id="115" name="object 24">
              <a:extLst>
                <a:ext uri="{FF2B5EF4-FFF2-40B4-BE49-F238E27FC236}">
                  <a16:creationId xmlns:a16="http://schemas.microsoft.com/office/drawing/2014/main" id="{CF6FE92A-5761-4899-91DF-E03C2EAD5028}"/>
                </a:ext>
                <a:ext uri="{C183D7F6-B498-43B3-948B-1728B52AA6E4}">
                  <adec:decorative xmlns:adec="http://schemas.microsoft.com/office/drawing/2017/decorative" val="1"/>
                </a:ext>
              </a:extLst>
            </p:cNvPr>
            <p:cNvSpPr/>
            <p:nvPr/>
          </p:nvSpPr>
          <p:spPr>
            <a:xfrm>
              <a:off x="6535730" y="2893898"/>
              <a:ext cx="4936508" cy="0"/>
            </a:xfrm>
            <a:custGeom>
              <a:avLst/>
              <a:gdLst/>
              <a:ahLst/>
              <a:cxnLst/>
              <a:rect l="l" t="t" r="r" b="b"/>
              <a:pathLst>
                <a:path w="5422265">
                  <a:moveTo>
                    <a:pt x="0" y="0"/>
                  </a:moveTo>
                  <a:lnTo>
                    <a:pt x="5421922" y="0"/>
                  </a:lnTo>
                </a:path>
              </a:pathLst>
            </a:custGeom>
            <a:ln w="15214">
              <a:solidFill>
                <a:srgbClr val="F5F6F6"/>
              </a:solidFill>
            </a:ln>
          </p:spPr>
          <p:txBody>
            <a:bodyPr wrap="square" lIns="0" tIns="0" rIns="0" bIns="0" rtlCol="0"/>
            <a:lstStyle/>
            <a:p>
              <a:endParaRPr/>
            </a:p>
          </p:txBody>
        </p:sp>
        <p:sp>
          <p:nvSpPr>
            <p:cNvPr id="116" name="object 25">
              <a:extLst>
                <a:ext uri="{FF2B5EF4-FFF2-40B4-BE49-F238E27FC236}">
                  <a16:creationId xmlns:a16="http://schemas.microsoft.com/office/drawing/2014/main" id="{2825A751-1066-4C40-BA9F-2B9AD216DA6B}"/>
                </a:ext>
                <a:ext uri="{C183D7F6-B498-43B3-948B-1728B52AA6E4}">
                  <adec:decorative xmlns:adec="http://schemas.microsoft.com/office/drawing/2017/decorative" val="1"/>
                </a:ext>
              </a:extLst>
            </p:cNvPr>
            <p:cNvSpPr/>
            <p:nvPr/>
          </p:nvSpPr>
          <p:spPr>
            <a:xfrm>
              <a:off x="6535730" y="3184620"/>
              <a:ext cx="4936508" cy="13875"/>
            </a:xfrm>
            <a:custGeom>
              <a:avLst/>
              <a:gdLst/>
              <a:ahLst/>
              <a:cxnLst/>
              <a:rect l="l" t="t" r="r" b="b"/>
              <a:pathLst>
                <a:path w="5422265" h="15239">
                  <a:moveTo>
                    <a:pt x="0" y="15201"/>
                  </a:moveTo>
                  <a:lnTo>
                    <a:pt x="5421909" y="15201"/>
                  </a:lnTo>
                  <a:lnTo>
                    <a:pt x="5421909" y="0"/>
                  </a:lnTo>
                  <a:lnTo>
                    <a:pt x="0" y="0"/>
                  </a:lnTo>
                  <a:lnTo>
                    <a:pt x="0" y="15201"/>
                  </a:lnTo>
                  <a:close/>
                </a:path>
              </a:pathLst>
            </a:custGeom>
            <a:solidFill>
              <a:srgbClr val="F5F6F6"/>
            </a:solidFill>
          </p:spPr>
          <p:txBody>
            <a:bodyPr wrap="square" lIns="0" tIns="0" rIns="0" bIns="0" rtlCol="0"/>
            <a:lstStyle/>
            <a:p>
              <a:endParaRPr/>
            </a:p>
          </p:txBody>
        </p:sp>
        <p:sp>
          <p:nvSpPr>
            <p:cNvPr id="117" name="object 26">
              <a:extLst>
                <a:ext uri="{FF2B5EF4-FFF2-40B4-BE49-F238E27FC236}">
                  <a16:creationId xmlns:a16="http://schemas.microsoft.com/office/drawing/2014/main" id="{D9F5C150-A72C-4617-9A1B-E2F4B58F1135}"/>
                </a:ext>
                <a:ext uri="{C183D7F6-B498-43B3-948B-1728B52AA6E4}">
                  <adec:decorative xmlns:adec="http://schemas.microsoft.com/office/drawing/2017/decorative" val="1"/>
                </a:ext>
              </a:extLst>
            </p:cNvPr>
            <p:cNvSpPr/>
            <p:nvPr/>
          </p:nvSpPr>
          <p:spPr>
            <a:xfrm>
              <a:off x="6535730" y="3184620"/>
              <a:ext cx="4936508" cy="13875"/>
            </a:xfrm>
            <a:custGeom>
              <a:avLst/>
              <a:gdLst/>
              <a:ahLst/>
              <a:cxnLst/>
              <a:rect l="l" t="t" r="r" b="b"/>
              <a:pathLst>
                <a:path w="5422265" h="15239">
                  <a:moveTo>
                    <a:pt x="0" y="15201"/>
                  </a:moveTo>
                  <a:lnTo>
                    <a:pt x="5421909" y="15201"/>
                  </a:lnTo>
                  <a:lnTo>
                    <a:pt x="5421909" y="0"/>
                  </a:lnTo>
                  <a:lnTo>
                    <a:pt x="0" y="0"/>
                  </a:lnTo>
                  <a:lnTo>
                    <a:pt x="0" y="15201"/>
                  </a:lnTo>
                  <a:close/>
                </a:path>
              </a:pathLst>
            </a:custGeom>
            <a:solidFill>
              <a:srgbClr val="F5F6F6"/>
            </a:solidFill>
          </p:spPr>
          <p:txBody>
            <a:bodyPr wrap="square" lIns="0" tIns="0" rIns="0" bIns="0" rtlCol="0"/>
            <a:lstStyle/>
            <a:p>
              <a:endParaRPr/>
            </a:p>
          </p:txBody>
        </p:sp>
        <p:sp>
          <p:nvSpPr>
            <p:cNvPr id="118" name="object 27">
              <a:extLst>
                <a:ext uri="{FF2B5EF4-FFF2-40B4-BE49-F238E27FC236}">
                  <a16:creationId xmlns:a16="http://schemas.microsoft.com/office/drawing/2014/main" id="{D55A61A9-CC77-42DA-A618-B9EB4A5C4DDD}"/>
                </a:ext>
                <a:ext uri="{C183D7F6-B498-43B3-948B-1728B52AA6E4}">
                  <adec:decorative xmlns:adec="http://schemas.microsoft.com/office/drawing/2017/decorative" val="1"/>
                </a:ext>
              </a:extLst>
            </p:cNvPr>
            <p:cNvSpPr/>
            <p:nvPr/>
          </p:nvSpPr>
          <p:spPr>
            <a:xfrm>
              <a:off x="6535730" y="3786915"/>
              <a:ext cx="4936508" cy="0"/>
            </a:xfrm>
            <a:custGeom>
              <a:avLst/>
              <a:gdLst/>
              <a:ahLst/>
              <a:cxnLst/>
              <a:rect l="l" t="t" r="r" b="b"/>
              <a:pathLst>
                <a:path w="5422265">
                  <a:moveTo>
                    <a:pt x="0" y="0"/>
                  </a:moveTo>
                  <a:lnTo>
                    <a:pt x="5421909" y="0"/>
                  </a:lnTo>
                </a:path>
              </a:pathLst>
            </a:custGeom>
            <a:ln w="15227">
              <a:solidFill>
                <a:srgbClr val="F5F6F6"/>
              </a:solidFill>
            </a:ln>
          </p:spPr>
          <p:txBody>
            <a:bodyPr wrap="square" lIns="0" tIns="0" rIns="0" bIns="0" rtlCol="0"/>
            <a:lstStyle/>
            <a:p>
              <a:endParaRPr/>
            </a:p>
          </p:txBody>
        </p:sp>
        <p:sp>
          <p:nvSpPr>
            <p:cNvPr id="119" name="object 28">
              <a:extLst>
                <a:ext uri="{FF2B5EF4-FFF2-40B4-BE49-F238E27FC236}">
                  <a16:creationId xmlns:a16="http://schemas.microsoft.com/office/drawing/2014/main" id="{D4A7769F-C5D9-4B3C-A4BE-E34F5C32F2E3}"/>
                </a:ext>
                <a:ext uri="{C183D7F6-B498-43B3-948B-1728B52AA6E4}">
                  <adec:decorative xmlns:adec="http://schemas.microsoft.com/office/drawing/2017/decorative" val="1"/>
                </a:ext>
              </a:extLst>
            </p:cNvPr>
            <p:cNvSpPr/>
            <p:nvPr/>
          </p:nvSpPr>
          <p:spPr>
            <a:xfrm>
              <a:off x="6535730" y="3489204"/>
              <a:ext cx="4936508" cy="0"/>
            </a:xfrm>
            <a:custGeom>
              <a:avLst/>
              <a:gdLst/>
              <a:ahLst/>
              <a:cxnLst/>
              <a:rect l="l" t="t" r="r" b="b"/>
              <a:pathLst>
                <a:path w="5422265">
                  <a:moveTo>
                    <a:pt x="0" y="0"/>
                  </a:moveTo>
                  <a:lnTo>
                    <a:pt x="5421909" y="0"/>
                  </a:lnTo>
                </a:path>
              </a:pathLst>
            </a:custGeom>
            <a:ln w="15265">
              <a:solidFill>
                <a:srgbClr val="F5F6F6"/>
              </a:solidFill>
            </a:ln>
          </p:spPr>
          <p:txBody>
            <a:bodyPr wrap="square" lIns="0" tIns="0" rIns="0" bIns="0" rtlCol="0"/>
            <a:lstStyle/>
            <a:p>
              <a:endParaRPr/>
            </a:p>
          </p:txBody>
        </p:sp>
        <p:sp>
          <p:nvSpPr>
            <p:cNvPr id="120" name="object 29">
              <a:extLst>
                <a:ext uri="{FF2B5EF4-FFF2-40B4-BE49-F238E27FC236}">
                  <a16:creationId xmlns:a16="http://schemas.microsoft.com/office/drawing/2014/main" id="{7538879B-2010-48DC-A723-DE6489F08C0F}"/>
                </a:ext>
                <a:ext uri="{C183D7F6-B498-43B3-948B-1728B52AA6E4}">
                  <adec:decorative xmlns:adec="http://schemas.microsoft.com/office/drawing/2017/decorative" val="1"/>
                </a:ext>
              </a:extLst>
            </p:cNvPr>
            <p:cNvSpPr/>
            <p:nvPr/>
          </p:nvSpPr>
          <p:spPr>
            <a:xfrm>
              <a:off x="6535730" y="4084556"/>
              <a:ext cx="4936508" cy="0"/>
            </a:xfrm>
            <a:custGeom>
              <a:avLst/>
              <a:gdLst/>
              <a:ahLst/>
              <a:cxnLst/>
              <a:rect l="l" t="t" r="r" b="b"/>
              <a:pathLst>
                <a:path w="5422265">
                  <a:moveTo>
                    <a:pt x="0" y="0"/>
                  </a:moveTo>
                  <a:lnTo>
                    <a:pt x="5421909" y="0"/>
                  </a:lnTo>
                </a:path>
              </a:pathLst>
            </a:custGeom>
            <a:ln w="15214">
              <a:solidFill>
                <a:srgbClr val="F5F6F6"/>
              </a:solidFill>
            </a:ln>
          </p:spPr>
          <p:txBody>
            <a:bodyPr wrap="square" lIns="0" tIns="0" rIns="0" bIns="0" rtlCol="0"/>
            <a:lstStyle/>
            <a:p>
              <a:endParaRPr/>
            </a:p>
          </p:txBody>
        </p:sp>
        <p:sp>
          <p:nvSpPr>
            <p:cNvPr id="121" name="object 30">
              <a:extLst>
                <a:ext uri="{FF2B5EF4-FFF2-40B4-BE49-F238E27FC236}">
                  <a16:creationId xmlns:a16="http://schemas.microsoft.com/office/drawing/2014/main" id="{01E275F1-61D1-42E3-B317-150F7684DA36}"/>
                </a:ext>
                <a:ext uri="{C183D7F6-B498-43B3-948B-1728B52AA6E4}">
                  <adec:decorative xmlns:adec="http://schemas.microsoft.com/office/drawing/2017/decorative" val="1"/>
                </a:ext>
              </a:extLst>
            </p:cNvPr>
            <p:cNvSpPr/>
            <p:nvPr/>
          </p:nvSpPr>
          <p:spPr>
            <a:xfrm>
              <a:off x="6535730" y="4382250"/>
              <a:ext cx="4936508" cy="0"/>
            </a:xfrm>
            <a:custGeom>
              <a:avLst/>
              <a:gdLst/>
              <a:ahLst/>
              <a:cxnLst/>
              <a:rect l="l" t="t" r="r" b="b"/>
              <a:pathLst>
                <a:path w="5422265">
                  <a:moveTo>
                    <a:pt x="0" y="0"/>
                  </a:moveTo>
                  <a:lnTo>
                    <a:pt x="5421909" y="0"/>
                  </a:lnTo>
                </a:path>
              </a:pathLst>
            </a:custGeom>
            <a:ln w="15214">
              <a:solidFill>
                <a:srgbClr val="F5F6F6"/>
              </a:solidFill>
            </a:ln>
          </p:spPr>
          <p:txBody>
            <a:bodyPr wrap="square" lIns="0" tIns="0" rIns="0" bIns="0" rtlCol="0"/>
            <a:lstStyle/>
            <a:p>
              <a:endParaRPr/>
            </a:p>
          </p:txBody>
        </p:sp>
        <p:sp>
          <p:nvSpPr>
            <p:cNvPr id="122" name="object 31">
              <a:extLst>
                <a:ext uri="{FF2B5EF4-FFF2-40B4-BE49-F238E27FC236}">
                  <a16:creationId xmlns:a16="http://schemas.microsoft.com/office/drawing/2014/main" id="{916918FC-D421-418B-9DB9-31C0B43391E2}"/>
                </a:ext>
                <a:ext uri="{C183D7F6-B498-43B3-948B-1728B52AA6E4}">
                  <adec:decorative xmlns:adec="http://schemas.microsoft.com/office/drawing/2017/decorative" val="1"/>
                </a:ext>
              </a:extLst>
            </p:cNvPr>
            <p:cNvSpPr/>
            <p:nvPr/>
          </p:nvSpPr>
          <p:spPr>
            <a:xfrm>
              <a:off x="6535730" y="4679909"/>
              <a:ext cx="4936508" cy="0"/>
            </a:xfrm>
            <a:custGeom>
              <a:avLst/>
              <a:gdLst/>
              <a:ahLst/>
              <a:cxnLst/>
              <a:rect l="l" t="t" r="r" b="b"/>
              <a:pathLst>
                <a:path w="5422265">
                  <a:moveTo>
                    <a:pt x="0" y="0"/>
                  </a:moveTo>
                  <a:lnTo>
                    <a:pt x="5421909" y="0"/>
                  </a:lnTo>
                </a:path>
              </a:pathLst>
            </a:custGeom>
            <a:ln w="15265">
              <a:solidFill>
                <a:srgbClr val="F5F6F6"/>
              </a:solidFill>
            </a:ln>
          </p:spPr>
          <p:txBody>
            <a:bodyPr wrap="square" lIns="0" tIns="0" rIns="0" bIns="0" rtlCol="0"/>
            <a:lstStyle/>
            <a:p>
              <a:endParaRPr/>
            </a:p>
          </p:txBody>
        </p:sp>
        <p:sp>
          <p:nvSpPr>
            <p:cNvPr id="123" name="object 32">
              <a:extLst>
                <a:ext uri="{FF2B5EF4-FFF2-40B4-BE49-F238E27FC236}">
                  <a16:creationId xmlns:a16="http://schemas.microsoft.com/office/drawing/2014/main" id="{C61582E3-12CB-4995-8F25-420F65EB4A15}"/>
                </a:ext>
                <a:ext uri="{C183D7F6-B498-43B3-948B-1728B52AA6E4}">
                  <adec:decorative xmlns:adec="http://schemas.microsoft.com/office/drawing/2017/decorative" val="1"/>
                </a:ext>
              </a:extLst>
            </p:cNvPr>
            <p:cNvSpPr/>
            <p:nvPr/>
          </p:nvSpPr>
          <p:spPr>
            <a:xfrm>
              <a:off x="11385209" y="2509522"/>
              <a:ext cx="0" cy="2475481"/>
            </a:xfrm>
            <a:custGeom>
              <a:avLst/>
              <a:gdLst/>
              <a:ahLst/>
              <a:cxnLst/>
              <a:rect l="l" t="t" r="r" b="b"/>
              <a:pathLst>
                <a:path h="2719070">
                  <a:moveTo>
                    <a:pt x="0" y="0"/>
                  </a:moveTo>
                  <a:lnTo>
                    <a:pt x="0" y="2718523"/>
                  </a:lnTo>
                </a:path>
              </a:pathLst>
            </a:custGeom>
            <a:ln w="15240">
              <a:solidFill>
                <a:srgbClr val="F5F6F6"/>
              </a:solidFill>
            </a:ln>
          </p:spPr>
          <p:txBody>
            <a:bodyPr wrap="square" lIns="0" tIns="0" rIns="0" bIns="0" rtlCol="0"/>
            <a:lstStyle/>
            <a:p>
              <a:endParaRPr/>
            </a:p>
          </p:txBody>
        </p:sp>
        <p:sp>
          <p:nvSpPr>
            <p:cNvPr id="124" name="object 33">
              <a:extLst>
                <a:ext uri="{FF2B5EF4-FFF2-40B4-BE49-F238E27FC236}">
                  <a16:creationId xmlns:a16="http://schemas.microsoft.com/office/drawing/2014/main" id="{F68AFF23-47D9-4B9A-8923-ADC55B795B9B}"/>
                </a:ext>
                <a:ext uri="{C183D7F6-B498-43B3-948B-1728B52AA6E4}">
                  <adec:decorative xmlns:adec="http://schemas.microsoft.com/office/drawing/2017/decorative" val="1"/>
                </a:ext>
              </a:extLst>
            </p:cNvPr>
            <p:cNvSpPr/>
            <p:nvPr/>
          </p:nvSpPr>
          <p:spPr>
            <a:xfrm>
              <a:off x="10740808" y="5236051"/>
              <a:ext cx="98128" cy="123658"/>
            </a:xfrm>
            <a:prstGeom prst="rect">
              <a:avLst/>
            </a:prstGeom>
            <a:blipFill>
              <a:blip r:embed="rId2" cstate="print"/>
              <a:stretch>
                <a:fillRect/>
              </a:stretch>
            </a:blipFill>
          </p:spPr>
          <p:txBody>
            <a:bodyPr wrap="square" lIns="0" tIns="0" rIns="0" bIns="0" rtlCol="0"/>
            <a:lstStyle/>
            <a:p>
              <a:endParaRPr/>
            </a:p>
          </p:txBody>
        </p:sp>
        <p:sp>
          <p:nvSpPr>
            <p:cNvPr id="125" name="object 34">
              <a:extLst>
                <a:ext uri="{FF2B5EF4-FFF2-40B4-BE49-F238E27FC236}">
                  <a16:creationId xmlns:a16="http://schemas.microsoft.com/office/drawing/2014/main" id="{035255F8-D362-4342-8A03-EA7D6AC529CF}"/>
                </a:ext>
                <a:ext uri="{C183D7F6-B498-43B3-948B-1728B52AA6E4}">
                  <adec:decorative xmlns:adec="http://schemas.microsoft.com/office/drawing/2017/decorative" val="1"/>
                </a:ext>
              </a:extLst>
            </p:cNvPr>
            <p:cNvSpPr/>
            <p:nvPr/>
          </p:nvSpPr>
          <p:spPr>
            <a:xfrm>
              <a:off x="10145454" y="5236051"/>
              <a:ext cx="98128" cy="123658"/>
            </a:xfrm>
            <a:prstGeom prst="rect">
              <a:avLst/>
            </a:prstGeom>
            <a:blipFill>
              <a:blip r:embed="rId3" cstate="print"/>
              <a:stretch>
                <a:fillRect/>
              </a:stretch>
            </a:blipFill>
          </p:spPr>
          <p:txBody>
            <a:bodyPr wrap="square" lIns="0" tIns="0" rIns="0" bIns="0" rtlCol="0"/>
            <a:lstStyle/>
            <a:p>
              <a:endParaRPr/>
            </a:p>
          </p:txBody>
        </p:sp>
        <p:sp>
          <p:nvSpPr>
            <p:cNvPr id="126" name="object 35">
              <a:extLst>
                <a:ext uri="{FF2B5EF4-FFF2-40B4-BE49-F238E27FC236}">
                  <a16:creationId xmlns:a16="http://schemas.microsoft.com/office/drawing/2014/main" id="{2044895A-04F2-4583-A375-3BCE2C70F454}"/>
                </a:ext>
                <a:ext uri="{C183D7F6-B498-43B3-948B-1728B52AA6E4}">
                  <adec:decorative xmlns:adec="http://schemas.microsoft.com/office/drawing/2017/decorative" val="1"/>
                </a:ext>
              </a:extLst>
            </p:cNvPr>
            <p:cNvSpPr/>
            <p:nvPr/>
          </p:nvSpPr>
          <p:spPr>
            <a:xfrm>
              <a:off x="9550076" y="5236048"/>
              <a:ext cx="98152" cy="123658"/>
            </a:xfrm>
            <a:prstGeom prst="rect">
              <a:avLst/>
            </a:prstGeom>
            <a:blipFill>
              <a:blip r:embed="rId4" cstate="print"/>
              <a:stretch>
                <a:fillRect/>
              </a:stretch>
            </a:blipFill>
          </p:spPr>
          <p:txBody>
            <a:bodyPr wrap="square" lIns="0" tIns="0" rIns="0" bIns="0" rtlCol="0"/>
            <a:lstStyle/>
            <a:p>
              <a:endParaRPr/>
            </a:p>
          </p:txBody>
        </p:sp>
        <p:sp>
          <p:nvSpPr>
            <p:cNvPr id="127" name="object 36">
              <a:extLst>
                <a:ext uri="{FF2B5EF4-FFF2-40B4-BE49-F238E27FC236}">
                  <a16:creationId xmlns:a16="http://schemas.microsoft.com/office/drawing/2014/main" id="{21B73F59-00B8-4ABA-A227-FAFE363A626F}"/>
                </a:ext>
                <a:ext uri="{C183D7F6-B498-43B3-948B-1728B52AA6E4}">
                  <adec:decorative xmlns:adec="http://schemas.microsoft.com/office/drawing/2017/decorative" val="1"/>
                </a:ext>
              </a:extLst>
            </p:cNvPr>
            <p:cNvSpPr/>
            <p:nvPr/>
          </p:nvSpPr>
          <p:spPr>
            <a:xfrm>
              <a:off x="8954746" y="5236051"/>
              <a:ext cx="98128" cy="123658"/>
            </a:xfrm>
            <a:prstGeom prst="rect">
              <a:avLst/>
            </a:prstGeom>
            <a:blipFill>
              <a:blip r:embed="rId5" cstate="print"/>
              <a:stretch>
                <a:fillRect/>
              </a:stretch>
            </a:blipFill>
          </p:spPr>
          <p:txBody>
            <a:bodyPr wrap="square" lIns="0" tIns="0" rIns="0" bIns="0" rtlCol="0"/>
            <a:lstStyle/>
            <a:p>
              <a:endParaRPr/>
            </a:p>
          </p:txBody>
        </p:sp>
        <p:sp>
          <p:nvSpPr>
            <p:cNvPr id="128" name="object 37">
              <a:extLst>
                <a:ext uri="{FF2B5EF4-FFF2-40B4-BE49-F238E27FC236}">
                  <a16:creationId xmlns:a16="http://schemas.microsoft.com/office/drawing/2014/main" id="{111E11C9-2E94-464A-B415-9340EF0DE967}"/>
                </a:ext>
                <a:ext uri="{C183D7F6-B498-43B3-948B-1728B52AA6E4}">
                  <adec:decorative xmlns:adec="http://schemas.microsoft.com/office/drawing/2017/decorative" val="1"/>
                </a:ext>
              </a:extLst>
            </p:cNvPr>
            <p:cNvSpPr/>
            <p:nvPr/>
          </p:nvSpPr>
          <p:spPr>
            <a:xfrm>
              <a:off x="8359369" y="5236048"/>
              <a:ext cx="98140" cy="123658"/>
            </a:xfrm>
            <a:prstGeom prst="rect">
              <a:avLst/>
            </a:prstGeom>
            <a:blipFill>
              <a:blip r:embed="rId6" cstate="print"/>
              <a:stretch>
                <a:fillRect/>
              </a:stretch>
            </a:blipFill>
          </p:spPr>
          <p:txBody>
            <a:bodyPr wrap="square" lIns="0" tIns="0" rIns="0" bIns="0" rtlCol="0"/>
            <a:lstStyle/>
            <a:p>
              <a:endParaRPr/>
            </a:p>
          </p:txBody>
        </p:sp>
        <p:sp>
          <p:nvSpPr>
            <p:cNvPr id="129" name="object 38">
              <a:extLst>
                <a:ext uri="{FF2B5EF4-FFF2-40B4-BE49-F238E27FC236}">
                  <a16:creationId xmlns:a16="http://schemas.microsoft.com/office/drawing/2014/main" id="{DF91706F-6219-4259-8227-A3D78337C5E2}"/>
                </a:ext>
                <a:ext uri="{C183D7F6-B498-43B3-948B-1728B52AA6E4}">
                  <adec:decorative xmlns:adec="http://schemas.microsoft.com/office/drawing/2017/decorative" val="1"/>
                </a:ext>
              </a:extLst>
            </p:cNvPr>
            <p:cNvSpPr/>
            <p:nvPr/>
          </p:nvSpPr>
          <p:spPr>
            <a:xfrm>
              <a:off x="7764038" y="5236051"/>
              <a:ext cx="98128" cy="123658"/>
            </a:xfrm>
            <a:prstGeom prst="rect">
              <a:avLst/>
            </a:prstGeom>
            <a:blipFill>
              <a:blip r:embed="rId7" cstate="print"/>
              <a:stretch>
                <a:fillRect/>
              </a:stretch>
            </a:blipFill>
          </p:spPr>
          <p:txBody>
            <a:bodyPr wrap="square" lIns="0" tIns="0" rIns="0" bIns="0" rtlCol="0"/>
            <a:lstStyle/>
            <a:p>
              <a:endParaRPr/>
            </a:p>
          </p:txBody>
        </p:sp>
        <p:sp>
          <p:nvSpPr>
            <p:cNvPr id="130" name="object 39">
              <a:extLst>
                <a:ext uri="{FF2B5EF4-FFF2-40B4-BE49-F238E27FC236}">
                  <a16:creationId xmlns:a16="http://schemas.microsoft.com/office/drawing/2014/main" id="{85E22DEC-80B5-47F3-8C3F-4A3DA9D562E4}"/>
                </a:ext>
                <a:ext uri="{C183D7F6-B498-43B3-948B-1728B52AA6E4}">
                  <adec:decorative xmlns:adec="http://schemas.microsoft.com/office/drawing/2017/decorative" val="1"/>
                </a:ext>
              </a:extLst>
            </p:cNvPr>
            <p:cNvSpPr/>
            <p:nvPr/>
          </p:nvSpPr>
          <p:spPr>
            <a:xfrm>
              <a:off x="7168661" y="5236051"/>
              <a:ext cx="98152" cy="123658"/>
            </a:xfrm>
            <a:prstGeom prst="rect">
              <a:avLst/>
            </a:prstGeom>
            <a:blipFill>
              <a:blip r:embed="rId8" cstate="print"/>
              <a:stretch>
                <a:fillRect/>
              </a:stretch>
            </a:blipFill>
          </p:spPr>
          <p:txBody>
            <a:bodyPr wrap="square" lIns="0" tIns="0" rIns="0" bIns="0" rtlCol="0"/>
            <a:lstStyle/>
            <a:p>
              <a:endParaRPr/>
            </a:p>
          </p:txBody>
        </p:sp>
        <p:sp>
          <p:nvSpPr>
            <p:cNvPr id="131" name="object 40">
              <a:extLst>
                <a:ext uri="{FF2B5EF4-FFF2-40B4-BE49-F238E27FC236}">
                  <a16:creationId xmlns:a16="http://schemas.microsoft.com/office/drawing/2014/main" id="{2C61755B-5EC0-41EE-92F5-396B0901CB89}"/>
                </a:ext>
                <a:ext uri="{C183D7F6-B498-43B3-948B-1728B52AA6E4}">
                  <adec:decorative xmlns:adec="http://schemas.microsoft.com/office/drawing/2017/decorative" val="1"/>
                </a:ext>
              </a:extLst>
            </p:cNvPr>
            <p:cNvSpPr/>
            <p:nvPr/>
          </p:nvSpPr>
          <p:spPr>
            <a:xfrm>
              <a:off x="10981603" y="5306659"/>
              <a:ext cx="203591" cy="205022"/>
            </a:xfrm>
            <a:prstGeom prst="rect">
              <a:avLst/>
            </a:prstGeom>
            <a:blipFill>
              <a:blip r:embed="rId9" cstate="print"/>
              <a:stretch>
                <a:fillRect/>
              </a:stretch>
            </a:blipFill>
          </p:spPr>
          <p:txBody>
            <a:bodyPr wrap="square" lIns="0" tIns="0" rIns="0" bIns="0" rtlCol="0"/>
            <a:lstStyle/>
            <a:p>
              <a:endParaRPr/>
            </a:p>
          </p:txBody>
        </p:sp>
        <p:sp>
          <p:nvSpPr>
            <p:cNvPr id="132" name="object 41">
              <a:extLst>
                <a:ext uri="{FF2B5EF4-FFF2-40B4-BE49-F238E27FC236}">
                  <a16:creationId xmlns:a16="http://schemas.microsoft.com/office/drawing/2014/main" id="{0FF97A73-11ED-4253-8378-B25577C31162}"/>
                </a:ext>
                <a:ext uri="{C183D7F6-B498-43B3-948B-1728B52AA6E4}">
                  <adec:decorative xmlns:adec="http://schemas.microsoft.com/office/drawing/2017/decorative" val="1"/>
                </a:ext>
              </a:extLst>
            </p:cNvPr>
            <p:cNvSpPr/>
            <p:nvPr/>
          </p:nvSpPr>
          <p:spPr>
            <a:xfrm>
              <a:off x="10983883" y="5211698"/>
              <a:ext cx="199449" cy="55499"/>
            </a:xfrm>
            <a:custGeom>
              <a:avLst/>
              <a:gdLst/>
              <a:ahLst/>
              <a:cxnLst/>
              <a:rect l="l" t="t" r="r" b="b"/>
              <a:pathLst>
                <a:path w="219075" h="60960">
                  <a:moveTo>
                    <a:pt x="218617" y="0"/>
                  </a:moveTo>
                  <a:lnTo>
                    <a:pt x="0" y="0"/>
                  </a:lnTo>
                  <a:lnTo>
                    <a:pt x="0" y="23088"/>
                  </a:lnTo>
                  <a:lnTo>
                    <a:pt x="10487" y="27506"/>
                  </a:lnTo>
                  <a:lnTo>
                    <a:pt x="19246" y="34028"/>
                  </a:lnTo>
                  <a:lnTo>
                    <a:pt x="25253" y="44528"/>
                  </a:lnTo>
                  <a:lnTo>
                    <a:pt x="27482" y="60883"/>
                  </a:lnTo>
                  <a:lnTo>
                    <a:pt x="51841" y="60883"/>
                  </a:lnTo>
                  <a:lnTo>
                    <a:pt x="51841" y="34340"/>
                  </a:lnTo>
                  <a:lnTo>
                    <a:pt x="218617" y="34340"/>
                  </a:lnTo>
                  <a:lnTo>
                    <a:pt x="218617" y="0"/>
                  </a:lnTo>
                  <a:close/>
                </a:path>
              </a:pathLst>
            </a:custGeom>
            <a:solidFill>
              <a:srgbClr val="006585"/>
            </a:solidFill>
          </p:spPr>
          <p:txBody>
            <a:bodyPr wrap="square" lIns="0" tIns="0" rIns="0" bIns="0" rtlCol="0"/>
            <a:lstStyle/>
            <a:p>
              <a:endParaRPr/>
            </a:p>
          </p:txBody>
        </p:sp>
        <p:sp>
          <p:nvSpPr>
            <p:cNvPr id="133" name="object 42">
              <a:extLst>
                <a:ext uri="{FF2B5EF4-FFF2-40B4-BE49-F238E27FC236}">
                  <a16:creationId xmlns:a16="http://schemas.microsoft.com/office/drawing/2014/main" id="{F41BB325-946F-4A5A-A7F5-AE3BC4D5D8F7}"/>
                </a:ext>
                <a:ext uri="{C183D7F6-B498-43B3-948B-1728B52AA6E4}">
                  <adec:decorative xmlns:adec="http://schemas.microsoft.com/office/drawing/2017/decorative" val="1"/>
                </a:ext>
              </a:extLst>
            </p:cNvPr>
            <p:cNvSpPr/>
            <p:nvPr/>
          </p:nvSpPr>
          <p:spPr>
            <a:xfrm>
              <a:off x="10983881" y="5082030"/>
              <a:ext cx="199032" cy="93815"/>
            </a:xfrm>
            <a:prstGeom prst="rect">
              <a:avLst/>
            </a:prstGeom>
            <a:blipFill>
              <a:blip r:embed="rId10" cstate="print"/>
              <a:stretch>
                <a:fillRect/>
              </a:stretch>
            </a:blipFill>
          </p:spPr>
          <p:txBody>
            <a:bodyPr wrap="square" lIns="0" tIns="0" rIns="0" bIns="0" rtlCol="0"/>
            <a:lstStyle/>
            <a:p>
              <a:endParaRPr/>
            </a:p>
          </p:txBody>
        </p:sp>
        <p:sp>
          <p:nvSpPr>
            <p:cNvPr id="134" name="object 43">
              <a:extLst>
                <a:ext uri="{FF2B5EF4-FFF2-40B4-BE49-F238E27FC236}">
                  <a16:creationId xmlns:a16="http://schemas.microsoft.com/office/drawing/2014/main" id="{C190E2C5-16F9-4509-B3AA-69D3D4480022}"/>
                </a:ext>
                <a:ext uri="{C183D7F6-B498-43B3-948B-1728B52AA6E4}">
                  <adec:decorative xmlns:adec="http://schemas.microsoft.com/office/drawing/2017/decorative" val="1"/>
                </a:ext>
              </a:extLst>
            </p:cNvPr>
            <p:cNvSpPr/>
            <p:nvPr/>
          </p:nvSpPr>
          <p:spPr>
            <a:xfrm>
              <a:off x="10386272" y="5306659"/>
              <a:ext cx="203595" cy="205022"/>
            </a:xfrm>
            <a:prstGeom prst="rect">
              <a:avLst/>
            </a:prstGeom>
            <a:blipFill>
              <a:blip r:embed="rId11" cstate="print"/>
              <a:stretch>
                <a:fillRect/>
              </a:stretch>
            </a:blipFill>
          </p:spPr>
          <p:txBody>
            <a:bodyPr wrap="square" lIns="0" tIns="0" rIns="0" bIns="0" rtlCol="0"/>
            <a:lstStyle/>
            <a:p>
              <a:endParaRPr/>
            </a:p>
          </p:txBody>
        </p:sp>
        <p:sp>
          <p:nvSpPr>
            <p:cNvPr id="135" name="object 44">
              <a:extLst>
                <a:ext uri="{FF2B5EF4-FFF2-40B4-BE49-F238E27FC236}">
                  <a16:creationId xmlns:a16="http://schemas.microsoft.com/office/drawing/2014/main" id="{0D782001-38E7-49A8-B8CE-AAEAFCDAAAB1}"/>
                </a:ext>
                <a:ext uri="{C183D7F6-B498-43B3-948B-1728B52AA6E4}">
                  <adec:decorative xmlns:adec="http://schemas.microsoft.com/office/drawing/2017/decorative" val="1"/>
                </a:ext>
              </a:extLst>
            </p:cNvPr>
            <p:cNvSpPr/>
            <p:nvPr/>
          </p:nvSpPr>
          <p:spPr>
            <a:xfrm>
              <a:off x="10388556" y="5211698"/>
              <a:ext cx="199449" cy="55499"/>
            </a:xfrm>
            <a:custGeom>
              <a:avLst/>
              <a:gdLst/>
              <a:ahLst/>
              <a:cxnLst/>
              <a:rect l="l" t="t" r="r" b="b"/>
              <a:pathLst>
                <a:path w="219075" h="60960">
                  <a:moveTo>
                    <a:pt x="218617" y="0"/>
                  </a:moveTo>
                  <a:lnTo>
                    <a:pt x="0" y="0"/>
                  </a:lnTo>
                  <a:lnTo>
                    <a:pt x="0" y="23088"/>
                  </a:lnTo>
                  <a:lnTo>
                    <a:pt x="10477" y="27506"/>
                  </a:lnTo>
                  <a:lnTo>
                    <a:pt x="19237" y="34028"/>
                  </a:lnTo>
                  <a:lnTo>
                    <a:pt x="25249" y="44528"/>
                  </a:lnTo>
                  <a:lnTo>
                    <a:pt x="27482" y="60883"/>
                  </a:lnTo>
                  <a:lnTo>
                    <a:pt x="51854" y="60883"/>
                  </a:lnTo>
                  <a:lnTo>
                    <a:pt x="51854" y="34340"/>
                  </a:lnTo>
                  <a:lnTo>
                    <a:pt x="218617" y="34340"/>
                  </a:lnTo>
                  <a:lnTo>
                    <a:pt x="218617" y="0"/>
                  </a:lnTo>
                  <a:close/>
                </a:path>
              </a:pathLst>
            </a:custGeom>
            <a:solidFill>
              <a:srgbClr val="9B7497"/>
            </a:solidFill>
          </p:spPr>
          <p:txBody>
            <a:bodyPr wrap="square" lIns="0" tIns="0" rIns="0" bIns="0" rtlCol="0"/>
            <a:lstStyle/>
            <a:p>
              <a:endParaRPr/>
            </a:p>
          </p:txBody>
        </p:sp>
        <p:sp>
          <p:nvSpPr>
            <p:cNvPr id="136" name="object 45">
              <a:extLst>
                <a:ext uri="{FF2B5EF4-FFF2-40B4-BE49-F238E27FC236}">
                  <a16:creationId xmlns:a16="http://schemas.microsoft.com/office/drawing/2014/main" id="{2DE8642C-C001-4F45-A545-66E23E63BBD3}"/>
                </a:ext>
                <a:ext uri="{C183D7F6-B498-43B3-948B-1728B52AA6E4}">
                  <adec:decorative xmlns:adec="http://schemas.microsoft.com/office/drawing/2017/decorative" val="1"/>
                </a:ext>
              </a:extLst>
            </p:cNvPr>
            <p:cNvSpPr/>
            <p:nvPr/>
          </p:nvSpPr>
          <p:spPr>
            <a:xfrm>
              <a:off x="10386327" y="5080884"/>
              <a:ext cx="203542" cy="94961"/>
            </a:xfrm>
            <a:prstGeom prst="rect">
              <a:avLst/>
            </a:prstGeom>
            <a:blipFill>
              <a:blip r:embed="rId12" cstate="print"/>
              <a:stretch>
                <a:fillRect/>
              </a:stretch>
            </a:blipFill>
          </p:spPr>
          <p:txBody>
            <a:bodyPr wrap="square" lIns="0" tIns="0" rIns="0" bIns="0" rtlCol="0"/>
            <a:lstStyle/>
            <a:p>
              <a:endParaRPr/>
            </a:p>
          </p:txBody>
        </p:sp>
        <p:sp>
          <p:nvSpPr>
            <p:cNvPr id="137" name="object 46">
              <a:extLst>
                <a:ext uri="{FF2B5EF4-FFF2-40B4-BE49-F238E27FC236}">
                  <a16:creationId xmlns:a16="http://schemas.microsoft.com/office/drawing/2014/main" id="{28B3AA4A-89E4-4FC8-AD2F-74CB6CEBC819}"/>
                </a:ext>
                <a:ext uri="{C183D7F6-B498-43B3-948B-1728B52AA6E4}">
                  <adec:decorative xmlns:adec="http://schemas.microsoft.com/office/drawing/2017/decorative" val="1"/>
                </a:ext>
              </a:extLst>
            </p:cNvPr>
            <p:cNvSpPr/>
            <p:nvPr/>
          </p:nvSpPr>
          <p:spPr>
            <a:xfrm>
              <a:off x="9790888" y="5306659"/>
              <a:ext cx="203596" cy="205022"/>
            </a:xfrm>
            <a:prstGeom prst="rect">
              <a:avLst/>
            </a:prstGeom>
            <a:blipFill>
              <a:blip r:embed="rId13" cstate="print"/>
              <a:stretch>
                <a:fillRect/>
              </a:stretch>
            </a:blipFill>
          </p:spPr>
          <p:txBody>
            <a:bodyPr wrap="square" lIns="0" tIns="0" rIns="0" bIns="0" rtlCol="0"/>
            <a:lstStyle/>
            <a:p>
              <a:endParaRPr/>
            </a:p>
          </p:txBody>
        </p:sp>
        <p:sp>
          <p:nvSpPr>
            <p:cNvPr id="138" name="object 47">
              <a:extLst>
                <a:ext uri="{FF2B5EF4-FFF2-40B4-BE49-F238E27FC236}">
                  <a16:creationId xmlns:a16="http://schemas.microsoft.com/office/drawing/2014/main" id="{83242B89-9926-4D55-97D5-8F4163C1ABC5}"/>
                </a:ext>
                <a:ext uri="{C183D7F6-B498-43B3-948B-1728B52AA6E4}">
                  <adec:decorative xmlns:adec="http://schemas.microsoft.com/office/drawing/2017/decorative" val="1"/>
                </a:ext>
              </a:extLst>
            </p:cNvPr>
            <p:cNvSpPr/>
            <p:nvPr/>
          </p:nvSpPr>
          <p:spPr>
            <a:xfrm>
              <a:off x="9793173" y="5211698"/>
              <a:ext cx="199449" cy="55499"/>
            </a:xfrm>
            <a:custGeom>
              <a:avLst/>
              <a:gdLst/>
              <a:ahLst/>
              <a:cxnLst/>
              <a:rect l="l" t="t" r="r" b="b"/>
              <a:pathLst>
                <a:path w="219075" h="60960">
                  <a:moveTo>
                    <a:pt x="218617" y="0"/>
                  </a:moveTo>
                  <a:lnTo>
                    <a:pt x="0" y="0"/>
                  </a:lnTo>
                  <a:lnTo>
                    <a:pt x="0" y="23101"/>
                  </a:lnTo>
                  <a:lnTo>
                    <a:pt x="10477" y="27518"/>
                  </a:lnTo>
                  <a:lnTo>
                    <a:pt x="19237" y="34039"/>
                  </a:lnTo>
                  <a:lnTo>
                    <a:pt x="25249" y="44536"/>
                  </a:lnTo>
                  <a:lnTo>
                    <a:pt x="27482" y="60883"/>
                  </a:lnTo>
                  <a:lnTo>
                    <a:pt x="51841" y="60883"/>
                  </a:lnTo>
                  <a:lnTo>
                    <a:pt x="51841" y="34353"/>
                  </a:lnTo>
                  <a:lnTo>
                    <a:pt x="218617" y="34353"/>
                  </a:lnTo>
                  <a:lnTo>
                    <a:pt x="218617" y="0"/>
                  </a:lnTo>
                  <a:close/>
                </a:path>
              </a:pathLst>
            </a:custGeom>
            <a:solidFill>
              <a:srgbClr val="00907F"/>
            </a:solidFill>
          </p:spPr>
          <p:txBody>
            <a:bodyPr wrap="square" lIns="0" tIns="0" rIns="0" bIns="0" rtlCol="0"/>
            <a:lstStyle/>
            <a:p>
              <a:endParaRPr/>
            </a:p>
          </p:txBody>
        </p:sp>
        <p:sp>
          <p:nvSpPr>
            <p:cNvPr id="139" name="object 48">
              <a:extLst>
                <a:ext uri="{FF2B5EF4-FFF2-40B4-BE49-F238E27FC236}">
                  <a16:creationId xmlns:a16="http://schemas.microsoft.com/office/drawing/2014/main" id="{65166936-B667-4CC1-B8AD-BF8C4E203C16}"/>
                </a:ext>
                <a:ext uri="{C183D7F6-B498-43B3-948B-1728B52AA6E4}">
                  <adec:decorative xmlns:adec="http://schemas.microsoft.com/office/drawing/2017/decorative" val="1"/>
                </a:ext>
              </a:extLst>
            </p:cNvPr>
            <p:cNvSpPr/>
            <p:nvPr/>
          </p:nvSpPr>
          <p:spPr>
            <a:xfrm>
              <a:off x="9793173" y="5082028"/>
              <a:ext cx="201310" cy="93272"/>
            </a:xfrm>
            <a:prstGeom prst="rect">
              <a:avLst/>
            </a:prstGeom>
            <a:blipFill>
              <a:blip r:embed="rId14" cstate="print"/>
              <a:stretch>
                <a:fillRect/>
              </a:stretch>
            </a:blipFill>
          </p:spPr>
          <p:txBody>
            <a:bodyPr wrap="square" lIns="0" tIns="0" rIns="0" bIns="0" rtlCol="0"/>
            <a:lstStyle/>
            <a:p>
              <a:endParaRPr/>
            </a:p>
          </p:txBody>
        </p:sp>
        <p:sp>
          <p:nvSpPr>
            <p:cNvPr id="140" name="object 49">
              <a:extLst>
                <a:ext uri="{FF2B5EF4-FFF2-40B4-BE49-F238E27FC236}">
                  <a16:creationId xmlns:a16="http://schemas.microsoft.com/office/drawing/2014/main" id="{1F53EA57-2340-4259-99A5-3DCECC0EECFD}"/>
                </a:ext>
                <a:ext uri="{C183D7F6-B498-43B3-948B-1728B52AA6E4}">
                  <adec:decorative xmlns:adec="http://schemas.microsoft.com/office/drawing/2017/decorative" val="1"/>
                </a:ext>
              </a:extLst>
            </p:cNvPr>
            <p:cNvSpPr/>
            <p:nvPr/>
          </p:nvSpPr>
          <p:spPr>
            <a:xfrm>
              <a:off x="9195540" y="5306659"/>
              <a:ext cx="203591" cy="205022"/>
            </a:xfrm>
            <a:prstGeom prst="rect">
              <a:avLst/>
            </a:prstGeom>
            <a:blipFill>
              <a:blip r:embed="rId15" cstate="print"/>
              <a:stretch>
                <a:fillRect/>
              </a:stretch>
            </a:blipFill>
          </p:spPr>
          <p:txBody>
            <a:bodyPr wrap="square" lIns="0" tIns="0" rIns="0" bIns="0" rtlCol="0"/>
            <a:lstStyle/>
            <a:p>
              <a:endParaRPr/>
            </a:p>
          </p:txBody>
        </p:sp>
        <p:sp>
          <p:nvSpPr>
            <p:cNvPr id="141" name="object 50">
              <a:extLst>
                <a:ext uri="{FF2B5EF4-FFF2-40B4-BE49-F238E27FC236}">
                  <a16:creationId xmlns:a16="http://schemas.microsoft.com/office/drawing/2014/main" id="{A36F900A-18FD-4EF3-B42E-A98F718891ED}"/>
                </a:ext>
                <a:ext uri="{C183D7F6-B498-43B3-948B-1728B52AA6E4}">
                  <adec:decorative xmlns:adec="http://schemas.microsoft.com/office/drawing/2017/decorative" val="1"/>
                </a:ext>
              </a:extLst>
            </p:cNvPr>
            <p:cNvSpPr/>
            <p:nvPr/>
          </p:nvSpPr>
          <p:spPr>
            <a:xfrm>
              <a:off x="9197820" y="5211698"/>
              <a:ext cx="199449" cy="55499"/>
            </a:xfrm>
            <a:custGeom>
              <a:avLst/>
              <a:gdLst/>
              <a:ahLst/>
              <a:cxnLst/>
              <a:rect l="l" t="t" r="r" b="b"/>
              <a:pathLst>
                <a:path w="219075" h="60960">
                  <a:moveTo>
                    <a:pt x="218617" y="0"/>
                  </a:moveTo>
                  <a:lnTo>
                    <a:pt x="0" y="0"/>
                  </a:lnTo>
                  <a:lnTo>
                    <a:pt x="0" y="23088"/>
                  </a:lnTo>
                  <a:lnTo>
                    <a:pt x="10487" y="27506"/>
                  </a:lnTo>
                  <a:lnTo>
                    <a:pt x="19246" y="34028"/>
                  </a:lnTo>
                  <a:lnTo>
                    <a:pt x="25253" y="44528"/>
                  </a:lnTo>
                  <a:lnTo>
                    <a:pt x="27482" y="60883"/>
                  </a:lnTo>
                  <a:lnTo>
                    <a:pt x="51841" y="60883"/>
                  </a:lnTo>
                  <a:lnTo>
                    <a:pt x="51841" y="34340"/>
                  </a:lnTo>
                  <a:lnTo>
                    <a:pt x="218617" y="34340"/>
                  </a:lnTo>
                  <a:lnTo>
                    <a:pt x="218617" y="0"/>
                  </a:lnTo>
                  <a:close/>
                </a:path>
              </a:pathLst>
            </a:custGeom>
            <a:solidFill>
              <a:srgbClr val="844168"/>
            </a:solidFill>
          </p:spPr>
          <p:txBody>
            <a:bodyPr wrap="square" lIns="0" tIns="0" rIns="0" bIns="0" rtlCol="0"/>
            <a:lstStyle/>
            <a:p>
              <a:endParaRPr/>
            </a:p>
          </p:txBody>
        </p:sp>
        <p:sp>
          <p:nvSpPr>
            <p:cNvPr id="142" name="object 51">
              <a:extLst>
                <a:ext uri="{FF2B5EF4-FFF2-40B4-BE49-F238E27FC236}">
                  <a16:creationId xmlns:a16="http://schemas.microsoft.com/office/drawing/2014/main" id="{FB351104-6EF7-4A30-8CC5-887C34896A38}"/>
                </a:ext>
                <a:ext uri="{C183D7F6-B498-43B3-948B-1728B52AA6E4}">
                  <adec:decorative xmlns:adec="http://schemas.microsoft.com/office/drawing/2017/decorative" val="1"/>
                </a:ext>
              </a:extLst>
            </p:cNvPr>
            <p:cNvSpPr/>
            <p:nvPr/>
          </p:nvSpPr>
          <p:spPr>
            <a:xfrm>
              <a:off x="9197815" y="5075489"/>
              <a:ext cx="199032" cy="105759"/>
            </a:xfrm>
            <a:prstGeom prst="rect">
              <a:avLst/>
            </a:prstGeom>
            <a:blipFill>
              <a:blip r:embed="rId16" cstate="print"/>
              <a:stretch>
                <a:fillRect/>
              </a:stretch>
            </a:blipFill>
          </p:spPr>
          <p:txBody>
            <a:bodyPr wrap="square" lIns="0" tIns="0" rIns="0" bIns="0" rtlCol="0"/>
            <a:lstStyle/>
            <a:p>
              <a:endParaRPr/>
            </a:p>
          </p:txBody>
        </p:sp>
        <p:sp>
          <p:nvSpPr>
            <p:cNvPr id="143" name="object 52">
              <a:extLst>
                <a:ext uri="{FF2B5EF4-FFF2-40B4-BE49-F238E27FC236}">
                  <a16:creationId xmlns:a16="http://schemas.microsoft.com/office/drawing/2014/main" id="{997B7291-DA8A-4365-BCD6-40015C838343}"/>
                </a:ext>
                <a:ext uri="{C183D7F6-B498-43B3-948B-1728B52AA6E4}">
                  <adec:decorative xmlns:adec="http://schemas.microsoft.com/office/drawing/2017/decorative" val="1"/>
                </a:ext>
              </a:extLst>
            </p:cNvPr>
            <p:cNvSpPr/>
            <p:nvPr/>
          </p:nvSpPr>
          <p:spPr>
            <a:xfrm>
              <a:off x="8600186" y="5306659"/>
              <a:ext cx="203591" cy="205022"/>
            </a:xfrm>
            <a:prstGeom prst="rect">
              <a:avLst/>
            </a:prstGeom>
            <a:blipFill>
              <a:blip r:embed="rId17" cstate="print"/>
              <a:stretch>
                <a:fillRect/>
              </a:stretch>
            </a:blipFill>
          </p:spPr>
          <p:txBody>
            <a:bodyPr wrap="square" lIns="0" tIns="0" rIns="0" bIns="0" rtlCol="0"/>
            <a:lstStyle/>
            <a:p>
              <a:endParaRPr/>
            </a:p>
          </p:txBody>
        </p:sp>
        <p:sp>
          <p:nvSpPr>
            <p:cNvPr id="144" name="object 53">
              <a:extLst>
                <a:ext uri="{FF2B5EF4-FFF2-40B4-BE49-F238E27FC236}">
                  <a16:creationId xmlns:a16="http://schemas.microsoft.com/office/drawing/2014/main" id="{377AF71B-6226-4196-9297-BE6924E12E46}"/>
                </a:ext>
                <a:ext uri="{C183D7F6-B498-43B3-948B-1728B52AA6E4}">
                  <adec:decorative xmlns:adec="http://schemas.microsoft.com/office/drawing/2017/decorative" val="1"/>
                </a:ext>
              </a:extLst>
            </p:cNvPr>
            <p:cNvSpPr/>
            <p:nvPr/>
          </p:nvSpPr>
          <p:spPr>
            <a:xfrm>
              <a:off x="8602466" y="5211698"/>
              <a:ext cx="199449" cy="55499"/>
            </a:xfrm>
            <a:custGeom>
              <a:avLst/>
              <a:gdLst/>
              <a:ahLst/>
              <a:cxnLst/>
              <a:rect l="l" t="t" r="r" b="b"/>
              <a:pathLst>
                <a:path w="219075" h="60960">
                  <a:moveTo>
                    <a:pt x="218617" y="0"/>
                  </a:moveTo>
                  <a:lnTo>
                    <a:pt x="0" y="0"/>
                  </a:lnTo>
                  <a:lnTo>
                    <a:pt x="0" y="23088"/>
                  </a:lnTo>
                  <a:lnTo>
                    <a:pt x="10487" y="27506"/>
                  </a:lnTo>
                  <a:lnTo>
                    <a:pt x="19246" y="34028"/>
                  </a:lnTo>
                  <a:lnTo>
                    <a:pt x="25253" y="44528"/>
                  </a:lnTo>
                  <a:lnTo>
                    <a:pt x="27482" y="60883"/>
                  </a:lnTo>
                  <a:lnTo>
                    <a:pt x="51841" y="60883"/>
                  </a:lnTo>
                  <a:lnTo>
                    <a:pt x="51841" y="34340"/>
                  </a:lnTo>
                  <a:lnTo>
                    <a:pt x="218617" y="34340"/>
                  </a:lnTo>
                  <a:lnTo>
                    <a:pt x="218617" y="0"/>
                  </a:lnTo>
                  <a:close/>
                </a:path>
              </a:pathLst>
            </a:custGeom>
            <a:solidFill>
              <a:srgbClr val="7CB1C5"/>
            </a:solidFill>
          </p:spPr>
          <p:txBody>
            <a:bodyPr wrap="square" lIns="0" tIns="0" rIns="0" bIns="0" rtlCol="0"/>
            <a:lstStyle/>
            <a:p>
              <a:endParaRPr/>
            </a:p>
          </p:txBody>
        </p:sp>
        <p:sp>
          <p:nvSpPr>
            <p:cNvPr id="145" name="object 54">
              <a:extLst>
                <a:ext uri="{FF2B5EF4-FFF2-40B4-BE49-F238E27FC236}">
                  <a16:creationId xmlns:a16="http://schemas.microsoft.com/office/drawing/2014/main" id="{3EACC422-FEF5-4BCC-A90C-5086428479E2}"/>
                </a:ext>
                <a:ext uri="{C183D7F6-B498-43B3-948B-1728B52AA6E4}">
                  <adec:decorative xmlns:adec="http://schemas.microsoft.com/office/drawing/2017/decorative" val="1"/>
                </a:ext>
              </a:extLst>
            </p:cNvPr>
            <p:cNvSpPr/>
            <p:nvPr/>
          </p:nvSpPr>
          <p:spPr>
            <a:xfrm>
              <a:off x="8600187" y="5082294"/>
              <a:ext cx="203588" cy="93272"/>
            </a:xfrm>
            <a:prstGeom prst="rect">
              <a:avLst/>
            </a:prstGeom>
            <a:blipFill>
              <a:blip r:embed="rId18" cstate="print"/>
              <a:stretch>
                <a:fillRect/>
              </a:stretch>
            </a:blipFill>
          </p:spPr>
          <p:txBody>
            <a:bodyPr wrap="square" lIns="0" tIns="0" rIns="0" bIns="0" rtlCol="0"/>
            <a:lstStyle/>
            <a:p>
              <a:endParaRPr/>
            </a:p>
          </p:txBody>
        </p:sp>
        <p:sp>
          <p:nvSpPr>
            <p:cNvPr id="146" name="object 55">
              <a:extLst>
                <a:ext uri="{FF2B5EF4-FFF2-40B4-BE49-F238E27FC236}">
                  <a16:creationId xmlns:a16="http://schemas.microsoft.com/office/drawing/2014/main" id="{C20C589D-7214-4BFC-8E1B-D7076B528319}"/>
                </a:ext>
                <a:ext uri="{C183D7F6-B498-43B3-948B-1728B52AA6E4}">
                  <adec:decorative xmlns:adec="http://schemas.microsoft.com/office/drawing/2017/decorative" val="1"/>
                </a:ext>
              </a:extLst>
            </p:cNvPr>
            <p:cNvSpPr/>
            <p:nvPr/>
          </p:nvSpPr>
          <p:spPr>
            <a:xfrm>
              <a:off x="8004799" y="5306659"/>
              <a:ext cx="203595" cy="205022"/>
            </a:xfrm>
            <a:prstGeom prst="rect">
              <a:avLst/>
            </a:prstGeom>
            <a:blipFill>
              <a:blip r:embed="rId19" cstate="print"/>
              <a:stretch>
                <a:fillRect/>
              </a:stretch>
            </a:blipFill>
          </p:spPr>
          <p:txBody>
            <a:bodyPr wrap="square" lIns="0" tIns="0" rIns="0" bIns="0" rtlCol="0"/>
            <a:lstStyle/>
            <a:p>
              <a:endParaRPr/>
            </a:p>
          </p:txBody>
        </p:sp>
        <p:sp>
          <p:nvSpPr>
            <p:cNvPr id="147" name="object 56">
              <a:extLst>
                <a:ext uri="{FF2B5EF4-FFF2-40B4-BE49-F238E27FC236}">
                  <a16:creationId xmlns:a16="http://schemas.microsoft.com/office/drawing/2014/main" id="{EAF710D3-9101-4009-8C1F-5636440A0D2A}"/>
                </a:ext>
                <a:ext uri="{C183D7F6-B498-43B3-948B-1728B52AA6E4}">
                  <adec:decorative xmlns:adec="http://schemas.microsoft.com/office/drawing/2017/decorative" val="1"/>
                </a:ext>
              </a:extLst>
            </p:cNvPr>
            <p:cNvSpPr/>
            <p:nvPr/>
          </p:nvSpPr>
          <p:spPr>
            <a:xfrm>
              <a:off x="8007083" y="5211698"/>
              <a:ext cx="199449" cy="55499"/>
            </a:xfrm>
            <a:custGeom>
              <a:avLst/>
              <a:gdLst/>
              <a:ahLst/>
              <a:cxnLst/>
              <a:rect l="l" t="t" r="r" b="b"/>
              <a:pathLst>
                <a:path w="219075" h="60960">
                  <a:moveTo>
                    <a:pt x="218617" y="0"/>
                  </a:moveTo>
                  <a:lnTo>
                    <a:pt x="0" y="0"/>
                  </a:lnTo>
                  <a:lnTo>
                    <a:pt x="0" y="23101"/>
                  </a:lnTo>
                  <a:lnTo>
                    <a:pt x="10477" y="27518"/>
                  </a:lnTo>
                  <a:lnTo>
                    <a:pt x="19237" y="34039"/>
                  </a:lnTo>
                  <a:lnTo>
                    <a:pt x="25249" y="44536"/>
                  </a:lnTo>
                  <a:lnTo>
                    <a:pt x="27482" y="60883"/>
                  </a:lnTo>
                  <a:lnTo>
                    <a:pt x="51841" y="60883"/>
                  </a:lnTo>
                  <a:lnTo>
                    <a:pt x="51841" y="34353"/>
                  </a:lnTo>
                  <a:lnTo>
                    <a:pt x="218617" y="34353"/>
                  </a:lnTo>
                  <a:lnTo>
                    <a:pt x="218617" y="0"/>
                  </a:lnTo>
                  <a:close/>
                </a:path>
              </a:pathLst>
            </a:custGeom>
            <a:solidFill>
              <a:srgbClr val="41BAAE"/>
            </a:solidFill>
          </p:spPr>
          <p:txBody>
            <a:bodyPr wrap="square" lIns="0" tIns="0" rIns="0" bIns="0" rtlCol="0"/>
            <a:lstStyle/>
            <a:p>
              <a:endParaRPr/>
            </a:p>
          </p:txBody>
        </p:sp>
        <p:sp>
          <p:nvSpPr>
            <p:cNvPr id="148" name="object 57">
              <a:extLst>
                <a:ext uri="{FF2B5EF4-FFF2-40B4-BE49-F238E27FC236}">
                  <a16:creationId xmlns:a16="http://schemas.microsoft.com/office/drawing/2014/main" id="{F1855246-541B-496E-ABC0-2B24AE57CECC}"/>
                </a:ext>
                <a:ext uri="{C183D7F6-B498-43B3-948B-1728B52AA6E4}">
                  <adec:decorative xmlns:adec="http://schemas.microsoft.com/office/drawing/2017/decorative" val="1"/>
                </a:ext>
              </a:extLst>
            </p:cNvPr>
            <p:cNvSpPr/>
            <p:nvPr/>
          </p:nvSpPr>
          <p:spPr>
            <a:xfrm>
              <a:off x="8004799" y="5080606"/>
              <a:ext cx="201310" cy="93249"/>
            </a:xfrm>
            <a:prstGeom prst="rect">
              <a:avLst/>
            </a:prstGeom>
            <a:blipFill>
              <a:blip r:embed="rId20" cstate="print"/>
              <a:stretch>
                <a:fillRect/>
              </a:stretch>
            </a:blipFill>
          </p:spPr>
          <p:txBody>
            <a:bodyPr wrap="square" lIns="0" tIns="0" rIns="0" bIns="0" rtlCol="0"/>
            <a:lstStyle/>
            <a:p>
              <a:endParaRPr/>
            </a:p>
          </p:txBody>
        </p:sp>
        <p:sp>
          <p:nvSpPr>
            <p:cNvPr id="149" name="object 58">
              <a:extLst>
                <a:ext uri="{FF2B5EF4-FFF2-40B4-BE49-F238E27FC236}">
                  <a16:creationId xmlns:a16="http://schemas.microsoft.com/office/drawing/2014/main" id="{DFE2FAF2-009F-47E1-A839-9197BB3E6BF9}"/>
                </a:ext>
                <a:ext uri="{C183D7F6-B498-43B3-948B-1728B52AA6E4}">
                  <adec:decorative xmlns:adec="http://schemas.microsoft.com/office/drawing/2017/decorative" val="1"/>
                </a:ext>
              </a:extLst>
            </p:cNvPr>
            <p:cNvSpPr/>
            <p:nvPr/>
          </p:nvSpPr>
          <p:spPr>
            <a:xfrm>
              <a:off x="7409473" y="5306659"/>
              <a:ext cx="203596" cy="205022"/>
            </a:xfrm>
            <a:prstGeom prst="rect">
              <a:avLst/>
            </a:prstGeom>
            <a:blipFill>
              <a:blip r:embed="rId21" cstate="print"/>
              <a:stretch>
                <a:fillRect/>
              </a:stretch>
            </a:blipFill>
          </p:spPr>
          <p:txBody>
            <a:bodyPr wrap="square" lIns="0" tIns="0" rIns="0" bIns="0" rtlCol="0"/>
            <a:lstStyle/>
            <a:p>
              <a:endParaRPr/>
            </a:p>
          </p:txBody>
        </p:sp>
        <p:sp>
          <p:nvSpPr>
            <p:cNvPr id="150" name="object 59">
              <a:extLst>
                <a:ext uri="{FF2B5EF4-FFF2-40B4-BE49-F238E27FC236}">
                  <a16:creationId xmlns:a16="http://schemas.microsoft.com/office/drawing/2014/main" id="{E3A7DC55-1DD7-46EF-9336-7A10B9673181}"/>
                </a:ext>
                <a:ext uri="{C183D7F6-B498-43B3-948B-1728B52AA6E4}">
                  <adec:decorative xmlns:adec="http://schemas.microsoft.com/office/drawing/2017/decorative" val="1"/>
                </a:ext>
              </a:extLst>
            </p:cNvPr>
            <p:cNvSpPr/>
            <p:nvPr/>
          </p:nvSpPr>
          <p:spPr>
            <a:xfrm>
              <a:off x="7411757" y="5211698"/>
              <a:ext cx="199449" cy="55499"/>
            </a:xfrm>
            <a:custGeom>
              <a:avLst/>
              <a:gdLst/>
              <a:ahLst/>
              <a:cxnLst/>
              <a:rect l="l" t="t" r="r" b="b"/>
              <a:pathLst>
                <a:path w="219075" h="60960">
                  <a:moveTo>
                    <a:pt x="218617" y="0"/>
                  </a:moveTo>
                  <a:lnTo>
                    <a:pt x="0" y="0"/>
                  </a:lnTo>
                  <a:lnTo>
                    <a:pt x="0" y="23101"/>
                  </a:lnTo>
                  <a:lnTo>
                    <a:pt x="10477" y="27518"/>
                  </a:lnTo>
                  <a:lnTo>
                    <a:pt x="19237" y="34039"/>
                  </a:lnTo>
                  <a:lnTo>
                    <a:pt x="25249" y="44536"/>
                  </a:lnTo>
                  <a:lnTo>
                    <a:pt x="27482" y="60883"/>
                  </a:lnTo>
                  <a:lnTo>
                    <a:pt x="51841" y="60883"/>
                  </a:lnTo>
                  <a:lnTo>
                    <a:pt x="51841" y="34353"/>
                  </a:lnTo>
                  <a:lnTo>
                    <a:pt x="218617" y="34353"/>
                  </a:lnTo>
                  <a:lnTo>
                    <a:pt x="218617" y="0"/>
                  </a:lnTo>
                  <a:close/>
                </a:path>
              </a:pathLst>
            </a:custGeom>
            <a:solidFill>
              <a:srgbClr val="F37574"/>
            </a:solidFill>
          </p:spPr>
          <p:txBody>
            <a:bodyPr wrap="square" lIns="0" tIns="0" rIns="0" bIns="0" rtlCol="0"/>
            <a:lstStyle/>
            <a:p>
              <a:endParaRPr/>
            </a:p>
          </p:txBody>
        </p:sp>
        <p:sp>
          <p:nvSpPr>
            <p:cNvPr id="151" name="object 60">
              <a:extLst>
                <a:ext uri="{FF2B5EF4-FFF2-40B4-BE49-F238E27FC236}">
                  <a16:creationId xmlns:a16="http://schemas.microsoft.com/office/drawing/2014/main" id="{56067745-B118-42E0-9270-691997FFFE22}"/>
                </a:ext>
                <a:ext uri="{C183D7F6-B498-43B3-948B-1728B52AA6E4}">
                  <adec:decorative xmlns:adec="http://schemas.microsoft.com/office/drawing/2017/decorative" val="1"/>
                </a:ext>
              </a:extLst>
            </p:cNvPr>
            <p:cNvSpPr/>
            <p:nvPr/>
          </p:nvSpPr>
          <p:spPr>
            <a:xfrm>
              <a:off x="7411757" y="5099083"/>
              <a:ext cx="199449" cy="55499"/>
            </a:xfrm>
            <a:custGeom>
              <a:avLst/>
              <a:gdLst/>
              <a:ahLst/>
              <a:cxnLst/>
              <a:rect l="l" t="t" r="r" b="b"/>
              <a:pathLst>
                <a:path w="219075" h="60960">
                  <a:moveTo>
                    <a:pt x="218617" y="0"/>
                  </a:moveTo>
                  <a:lnTo>
                    <a:pt x="0" y="0"/>
                  </a:lnTo>
                  <a:lnTo>
                    <a:pt x="0" y="23114"/>
                  </a:lnTo>
                  <a:lnTo>
                    <a:pt x="10477" y="27531"/>
                  </a:lnTo>
                  <a:lnTo>
                    <a:pt x="19237" y="34051"/>
                  </a:lnTo>
                  <a:lnTo>
                    <a:pt x="25249" y="44548"/>
                  </a:lnTo>
                  <a:lnTo>
                    <a:pt x="27482" y="60896"/>
                  </a:lnTo>
                  <a:lnTo>
                    <a:pt x="51841" y="60896"/>
                  </a:lnTo>
                  <a:lnTo>
                    <a:pt x="51841" y="34366"/>
                  </a:lnTo>
                  <a:lnTo>
                    <a:pt x="218617" y="34366"/>
                  </a:lnTo>
                  <a:lnTo>
                    <a:pt x="218617" y="0"/>
                  </a:lnTo>
                  <a:close/>
                </a:path>
              </a:pathLst>
            </a:custGeom>
            <a:solidFill>
              <a:srgbClr val="F37574"/>
            </a:solidFill>
          </p:spPr>
          <p:txBody>
            <a:bodyPr wrap="square" lIns="0" tIns="0" rIns="0" bIns="0" rtlCol="0"/>
            <a:lstStyle/>
            <a:p>
              <a:endParaRPr/>
            </a:p>
          </p:txBody>
        </p:sp>
        <p:sp>
          <p:nvSpPr>
            <p:cNvPr id="152" name="object 61">
              <a:extLst>
                <a:ext uri="{FF2B5EF4-FFF2-40B4-BE49-F238E27FC236}">
                  <a16:creationId xmlns:a16="http://schemas.microsoft.com/office/drawing/2014/main" id="{C464DDAF-FA2C-4C30-8E74-E24B9C17A13B}"/>
                </a:ext>
                <a:ext uri="{C183D7F6-B498-43B3-948B-1728B52AA6E4}">
                  <adec:decorative xmlns:adec="http://schemas.microsoft.com/office/drawing/2017/decorative" val="1"/>
                </a:ext>
              </a:extLst>
            </p:cNvPr>
            <p:cNvSpPr/>
            <p:nvPr/>
          </p:nvSpPr>
          <p:spPr>
            <a:xfrm>
              <a:off x="6814147" y="5306659"/>
              <a:ext cx="203595" cy="205022"/>
            </a:xfrm>
            <a:prstGeom prst="rect">
              <a:avLst/>
            </a:prstGeom>
            <a:blipFill>
              <a:blip r:embed="rId22" cstate="print"/>
              <a:stretch>
                <a:fillRect/>
              </a:stretch>
            </a:blipFill>
          </p:spPr>
          <p:txBody>
            <a:bodyPr wrap="square" lIns="0" tIns="0" rIns="0" bIns="0" rtlCol="0"/>
            <a:lstStyle/>
            <a:p>
              <a:endParaRPr/>
            </a:p>
          </p:txBody>
        </p:sp>
        <p:sp>
          <p:nvSpPr>
            <p:cNvPr id="153" name="object 62">
              <a:extLst>
                <a:ext uri="{FF2B5EF4-FFF2-40B4-BE49-F238E27FC236}">
                  <a16:creationId xmlns:a16="http://schemas.microsoft.com/office/drawing/2014/main" id="{5044066D-0B22-429E-A23F-3EAF69E82F66}"/>
                </a:ext>
                <a:ext uri="{C183D7F6-B498-43B3-948B-1728B52AA6E4}">
                  <adec:decorative xmlns:adec="http://schemas.microsoft.com/office/drawing/2017/decorative" val="1"/>
                </a:ext>
              </a:extLst>
            </p:cNvPr>
            <p:cNvSpPr/>
            <p:nvPr/>
          </p:nvSpPr>
          <p:spPr>
            <a:xfrm>
              <a:off x="6816431" y="5211698"/>
              <a:ext cx="199449" cy="55499"/>
            </a:xfrm>
            <a:custGeom>
              <a:avLst/>
              <a:gdLst/>
              <a:ahLst/>
              <a:cxnLst/>
              <a:rect l="l" t="t" r="r" b="b"/>
              <a:pathLst>
                <a:path w="219075" h="60960">
                  <a:moveTo>
                    <a:pt x="218617" y="0"/>
                  </a:moveTo>
                  <a:lnTo>
                    <a:pt x="0" y="0"/>
                  </a:lnTo>
                  <a:lnTo>
                    <a:pt x="0" y="23101"/>
                  </a:lnTo>
                  <a:lnTo>
                    <a:pt x="10477" y="27518"/>
                  </a:lnTo>
                  <a:lnTo>
                    <a:pt x="19237" y="34039"/>
                  </a:lnTo>
                  <a:lnTo>
                    <a:pt x="25249" y="44536"/>
                  </a:lnTo>
                  <a:lnTo>
                    <a:pt x="27482" y="60883"/>
                  </a:lnTo>
                  <a:lnTo>
                    <a:pt x="51841" y="60883"/>
                  </a:lnTo>
                  <a:lnTo>
                    <a:pt x="51841" y="34353"/>
                  </a:lnTo>
                  <a:lnTo>
                    <a:pt x="218617" y="34353"/>
                  </a:lnTo>
                  <a:lnTo>
                    <a:pt x="218617" y="0"/>
                  </a:lnTo>
                  <a:close/>
                </a:path>
              </a:pathLst>
            </a:custGeom>
            <a:solidFill>
              <a:srgbClr val="DEA66F"/>
            </a:solidFill>
          </p:spPr>
          <p:txBody>
            <a:bodyPr wrap="square" lIns="0" tIns="0" rIns="0" bIns="0" rtlCol="0"/>
            <a:lstStyle/>
            <a:p>
              <a:endParaRPr/>
            </a:p>
          </p:txBody>
        </p:sp>
        <p:sp>
          <p:nvSpPr>
            <p:cNvPr id="154" name="object 63">
              <a:extLst>
                <a:ext uri="{FF2B5EF4-FFF2-40B4-BE49-F238E27FC236}">
                  <a16:creationId xmlns:a16="http://schemas.microsoft.com/office/drawing/2014/main" id="{606C78D1-C8A5-4D57-84F5-1136CB523BE6}"/>
                </a:ext>
                <a:ext uri="{C183D7F6-B498-43B3-948B-1728B52AA6E4}">
                  <adec:decorative xmlns:adec="http://schemas.microsoft.com/office/drawing/2017/decorative" val="1"/>
                </a:ext>
              </a:extLst>
            </p:cNvPr>
            <p:cNvSpPr/>
            <p:nvPr/>
          </p:nvSpPr>
          <p:spPr>
            <a:xfrm>
              <a:off x="6814154" y="5081450"/>
              <a:ext cx="203588" cy="94972"/>
            </a:xfrm>
            <a:prstGeom prst="rect">
              <a:avLst/>
            </a:prstGeom>
            <a:blipFill>
              <a:blip r:embed="rId23" cstate="print"/>
              <a:stretch>
                <a:fillRect/>
              </a:stretch>
            </a:blipFill>
          </p:spPr>
          <p:txBody>
            <a:bodyPr wrap="square" lIns="0" tIns="0" rIns="0" bIns="0" rtlCol="0"/>
            <a:lstStyle/>
            <a:p>
              <a:endParaRPr/>
            </a:p>
          </p:txBody>
        </p:sp>
        <p:sp>
          <p:nvSpPr>
            <p:cNvPr id="155" name="object 64">
              <a:extLst>
                <a:ext uri="{FF2B5EF4-FFF2-40B4-BE49-F238E27FC236}">
                  <a16:creationId xmlns:a16="http://schemas.microsoft.com/office/drawing/2014/main" id="{C9E51F18-0CCC-47C4-B764-571C7C38EA6B}"/>
                </a:ext>
                <a:ext uri="{C183D7F6-B498-43B3-948B-1728B52AA6E4}">
                  <adec:decorative xmlns:adec="http://schemas.microsoft.com/office/drawing/2017/decorative" val="1"/>
                </a:ext>
              </a:extLst>
            </p:cNvPr>
            <p:cNvSpPr/>
            <p:nvPr/>
          </p:nvSpPr>
          <p:spPr>
            <a:xfrm>
              <a:off x="6467982" y="4582530"/>
              <a:ext cx="26592" cy="78045"/>
            </a:xfrm>
            <a:custGeom>
              <a:avLst/>
              <a:gdLst/>
              <a:ahLst/>
              <a:cxnLst/>
              <a:rect l="l" t="t" r="r" b="b"/>
              <a:pathLst>
                <a:path w="29210" h="85725">
                  <a:moveTo>
                    <a:pt x="29006" y="11239"/>
                  </a:moveTo>
                  <a:lnTo>
                    <a:pt x="17475" y="11239"/>
                  </a:lnTo>
                  <a:lnTo>
                    <a:pt x="17475" y="85242"/>
                  </a:lnTo>
                  <a:lnTo>
                    <a:pt x="29006" y="85242"/>
                  </a:lnTo>
                  <a:lnTo>
                    <a:pt x="29006" y="11239"/>
                  </a:lnTo>
                  <a:close/>
                </a:path>
                <a:path w="29210" h="85725">
                  <a:moveTo>
                    <a:pt x="29006" y="0"/>
                  </a:moveTo>
                  <a:lnTo>
                    <a:pt x="0" y="3175"/>
                  </a:lnTo>
                  <a:lnTo>
                    <a:pt x="0" y="11493"/>
                  </a:lnTo>
                  <a:lnTo>
                    <a:pt x="17475" y="11239"/>
                  </a:lnTo>
                  <a:lnTo>
                    <a:pt x="29006" y="11239"/>
                  </a:lnTo>
                  <a:lnTo>
                    <a:pt x="29006" y="0"/>
                  </a:lnTo>
                  <a:close/>
                </a:path>
              </a:pathLst>
            </a:custGeom>
            <a:solidFill>
              <a:srgbClr val="D1D3D4"/>
            </a:solidFill>
          </p:spPr>
          <p:txBody>
            <a:bodyPr wrap="square" lIns="0" tIns="0" rIns="0" bIns="0" rtlCol="0"/>
            <a:lstStyle/>
            <a:p>
              <a:endParaRPr/>
            </a:p>
          </p:txBody>
        </p:sp>
        <p:sp>
          <p:nvSpPr>
            <p:cNvPr id="156" name="object 65">
              <a:extLst>
                <a:ext uri="{FF2B5EF4-FFF2-40B4-BE49-F238E27FC236}">
                  <a16:creationId xmlns:a16="http://schemas.microsoft.com/office/drawing/2014/main" id="{51E8CBCE-21C2-4B6C-9251-E2E4D5320A9E}"/>
                </a:ext>
                <a:ext uri="{C183D7F6-B498-43B3-948B-1728B52AA6E4}">
                  <adec:decorative xmlns:adec="http://schemas.microsoft.com/office/drawing/2017/decorative" val="1"/>
                </a:ext>
              </a:extLst>
            </p:cNvPr>
            <p:cNvSpPr/>
            <p:nvPr/>
          </p:nvSpPr>
          <p:spPr>
            <a:xfrm>
              <a:off x="6525555" y="4581424"/>
              <a:ext cx="49718" cy="80358"/>
            </a:xfrm>
            <a:custGeom>
              <a:avLst/>
              <a:gdLst/>
              <a:ahLst/>
              <a:cxnLst/>
              <a:rect l="l" t="t" r="r" b="b"/>
              <a:pathLst>
                <a:path w="54610" h="88264">
                  <a:moveTo>
                    <a:pt x="35483" y="0"/>
                  </a:moveTo>
                  <a:lnTo>
                    <a:pt x="18757" y="0"/>
                  </a:lnTo>
                  <a:lnTo>
                    <a:pt x="12141" y="2895"/>
                  </a:lnTo>
                  <a:lnTo>
                    <a:pt x="0" y="33769"/>
                  </a:lnTo>
                  <a:lnTo>
                    <a:pt x="0" y="53962"/>
                  </a:lnTo>
                  <a:lnTo>
                    <a:pt x="18821" y="87693"/>
                  </a:lnTo>
                  <a:lnTo>
                    <a:pt x="35610" y="87693"/>
                  </a:lnTo>
                  <a:lnTo>
                    <a:pt x="42227" y="84785"/>
                  </a:lnTo>
                  <a:lnTo>
                    <a:pt x="47078" y="78955"/>
                  </a:lnTo>
                  <a:lnTo>
                    <a:pt x="47294" y="78625"/>
                  </a:lnTo>
                  <a:lnTo>
                    <a:pt x="22161" y="78625"/>
                  </a:lnTo>
                  <a:lnTo>
                    <a:pt x="18262" y="76733"/>
                  </a:lnTo>
                  <a:lnTo>
                    <a:pt x="12890" y="69202"/>
                  </a:lnTo>
                  <a:lnTo>
                    <a:pt x="11544" y="63690"/>
                  </a:lnTo>
                  <a:lnTo>
                    <a:pt x="11531" y="23926"/>
                  </a:lnTo>
                  <a:lnTo>
                    <a:pt x="12852" y="18376"/>
                  </a:lnTo>
                  <a:lnTo>
                    <a:pt x="18173" y="10921"/>
                  </a:lnTo>
                  <a:lnTo>
                    <a:pt x="22034" y="9067"/>
                  </a:lnTo>
                  <a:lnTo>
                    <a:pt x="47198" y="9067"/>
                  </a:lnTo>
                  <a:lnTo>
                    <a:pt x="46989" y="8750"/>
                  </a:lnTo>
                  <a:lnTo>
                    <a:pt x="42138" y="2895"/>
                  </a:lnTo>
                  <a:lnTo>
                    <a:pt x="35483" y="0"/>
                  </a:lnTo>
                  <a:close/>
                </a:path>
                <a:path w="54610" h="88264">
                  <a:moveTo>
                    <a:pt x="47198" y="9067"/>
                  </a:moveTo>
                  <a:lnTo>
                    <a:pt x="32181" y="9067"/>
                  </a:lnTo>
                  <a:lnTo>
                    <a:pt x="36042" y="10921"/>
                  </a:lnTo>
                  <a:lnTo>
                    <a:pt x="41389" y="18376"/>
                  </a:lnTo>
                  <a:lnTo>
                    <a:pt x="42722" y="23926"/>
                  </a:lnTo>
                  <a:lnTo>
                    <a:pt x="42722" y="63690"/>
                  </a:lnTo>
                  <a:lnTo>
                    <a:pt x="41427" y="69253"/>
                  </a:lnTo>
                  <a:lnTo>
                    <a:pt x="37975" y="74164"/>
                  </a:lnTo>
                  <a:lnTo>
                    <a:pt x="36131" y="76746"/>
                  </a:lnTo>
                  <a:lnTo>
                    <a:pt x="32308" y="78625"/>
                  </a:lnTo>
                  <a:lnTo>
                    <a:pt x="47294" y="78625"/>
                  </a:lnTo>
                  <a:lnTo>
                    <a:pt x="50230" y="74123"/>
                  </a:lnTo>
                  <a:lnTo>
                    <a:pt x="52470" y="68349"/>
                  </a:lnTo>
                  <a:lnTo>
                    <a:pt x="53808" y="61630"/>
                  </a:lnTo>
                  <a:lnTo>
                    <a:pt x="54254" y="53962"/>
                  </a:lnTo>
                  <a:lnTo>
                    <a:pt x="54254" y="33769"/>
                  </a:lnTo>
                  <a:lnTo>
                    <a:pt x="53801" y="26104"/>
                  </a:lnTo>
                  <a:lnTo>
                    <a:pt x="52441" y="19378"/>
                  </a:lnTo>
                  <a:lnTo>
                    <a:pt x="50171" y="13593"/>
                  </a:lnTo>
                  <a:lnTo>
                    <a:pt x="47198" y="9067"/>
                  </a:lnTo>
                  <a:close/>
                </a:path>
              </a:pathLst>
            </a:custGeom>
            <a:solidFill>
              <a:srgbClr val="D1D3D4"/>
            </a:solidFill>
          </p:spPr>
          <p:txBody>
            <a:bodyPr wrap="square" lIns="0" tIns="0" rIns="0" bIns="0" rtlCol="0"/>
            <a:lstStyle/>
            <a:p>
              <a:endParaRPr/>
            </a:p>
          </p:txBody>
        </p:sp>
        <p:sp>
          <p:nvSpPr>
            <p:cNvPr id="157" name="object 66">
              <a:extLst>
                <a:ext uri="{FF2B5EF4-FFF2-40B4-BE49-F238E27FC236}">
                  <a16:creationId xmlns:a16="http://schemas.microsoft.com/office/drawing/2014/main" id="{38C427FC-9836-42D8-BB97-EA7D2EBDA969}"/>
                </a:ext>
                <a:ext uri="{C183D7F6-B498-43B3-948B-1728B52AA6E4}">
                  <adec:decorative xmlns:adec="http://schemas.microsoft.com/office/drawing/2017/decorative" val="1"/>
                </a:ext>
              </a:extLst>
            </p:cNvPr>
            <p:cNvSpPr/>
            <p:nvPr/>
          </p:nvSpPr>
          <p:spPr>
            <a:xfrm>
              <a:off x="6463095" y="4283729"/>
              <a:ext cx="111854" cy="79842"/>
            </a:xfrm>
            <a:prstGeom prst="rect">
              <a:avLst/>
            </a:prstGeom>
            <a:blipFill>
              <a:blip r:embed="rId24" cstate="print"/>
              <a:stretch>
                <a:fillRect/>
              </a:stretch>
            </a:blipFill>
          </p:spPr>
          <p:txBody>
            <a:bodyPr wrap="square" lIns="0" tIns="0" rIns="0" bIns="0" rtlCol="0"/>
            <a:lstStyle/>
            <a:p>
              <a:endParaRPr/>
            </a:p>
          </p:txBody>
        </p:sp>
        <p:sp>
          <p:nvSpPr>
            <p:cNvPr id="158" name="object 67">
              <a:extLst>
                <a:ext uri="{FF2B5EF4-FFF2-40B4-BE49-F238E27FC236}">
                  <a16:creationId xmlns:a16="http://schemas.microsoft.com/office/drawing/2014/main" id="{7AF5635B-881F-4A3C-90C5-8026382DD2A4}"/>
                </a:ext>
                <a:ext uri="{C183D7F6-B498-43B3-948B-1728B52AA6E4}">
                  <adec:decorative xmlns:adec="http://schemas.microsoft.com/office/drawing/2017/decorative" val="1"/>
                </a:ext>
              </a:extLst>
            </p:cNvPr>
            <p:cNvSpPr/>
            <p:nvPr/>
          </p:nvSpPr>
          <p:spPr>
            <a:xfrm>
              <a:off x="6463229" y="3986028"/>
              <a:ext cx="111720" cy="79837"/>
            </a:xfrm>
            <a:prstGeom prst="rect">
              <a:avLst/>
            </a:prstGeom>
            <a:blipFill>
              <a:blip r:embed="rId25" cstate="print"/>
              <a:stretch>
                <a:fillRect/>
              </a:stretch>
            </a:blipFill>
          </p:spPr>
          <p:txBody>
            <a:bodyPr wrap="square" lIns="0" tIns="0" rIns="0" bIns="0" rtlCol="0"/>
            <a:lstStyle/>
            <a:p>
              <a:endParaRPr/>
            </a:p>
          </p:txBody>
        </p:sp>
        <p:sp>
          <p:nvSpPr>
            <p:cNvPr id="159" name="object 68">
              <a:extLst>
                <a:ext uri="{FF2B5EF4-FFF2-40B4-BE49-F238E27FC236}">
                  <a16:creationId xmlns:a16="http://schemas.microsoft.com/office/drawing/2014/main" id="{18DAD49A-D55D-4BBB-8B80-85A38EE28C3C}"/>
                </a:ext>
                <a:ext uri="{C183D7F6-B498-43B3-948B-1728B52AA6E4}">
                  <adec:decorative xmlns:adec="http://schemas.microsoft.com/office/drawing/2017/decorative" val="1"/>
                </a:ext>
              </a:extLst>
            </p:cNvPr>
            <p:cNvSpPr/>
            <p:nvPr/>
          </p:nvSpPr>
          <p:spPr>
            <a:xfrm>
              <a:off x="6461012" y="3688381"/>
              <a:ext cx="113937" cy="79837"/>
            </a:xfrm>
            <a:prstGeom prst="rect">
              <a:avLst/>
            </a:prstGeom>
            <a:blipFill>
              <a:blip r:embed="rId26" cstate="print"/>
              <a:stretch>
                <a:fillRect/>
              </a:stretch>
            </a:blipFill>
          </p:spPr>
          <p:txBody>
            <a:bodyPr wrap="square" lIns="0" tIns="0" rIns="0" bIns="0" rtlCol="0"/>
            <a:lstStyle/>
            <a:p>
              <a:endParaRPr/>
            </a:p>
          </p:txBody>
        </p:sp>
        <p:sp>
          <p:nvSpPr>
            <p:cNvPr id="160" name="object 69">
              <a:extLst>
                <a:ext uri="{FF2B5EF4-FFF2-40B4-BE49-F238E27FC236}">
                  <a16:creationId xmlns:a16="http://schemas.microsoft.com/office/drawing/2014/main" id="{FD33F381-3CF0-4CC4-BDFC-6CEB160D1088}"/>
                </a:ext>
                <a:ext uri="{C183D7F6-B498-43B3-948B-1728B52AA6E4}">
                  <adec:decorative xmlns:adec="http://schemas.microsoft.com/office/drawing/2017/decorative" val="1"/>
                </a:ext>
              </a:extLst>
            </p:cNvPr>
            <p:cNvSpPr/>
            <p:nvPr/>
          </p:nvSpPr>
          <p:spPr>
            <a:xfrm>
              <a:off x="6466347" y="3390691"/>
              <a:ext cx="108602" cy="79837"/>
            </a:xfrm>
            <a:prstGeom prst="rect">
              <a:avLst/>
            </a:prstGeom>
            <a:blipFill>
              <a:blip r:embed="rId27" cstate="print"/>
              <a:stretch>
                <a:fillRect/>
              </a:stretch>
            </a:blipFill>
          </p:spPr>
          <p:txBody>
            <a:bodyPr wrap="square" lIns="0" tIns="0" rIns="0" bIns="0" rtlCol="0"/>
            <a:lstStyle/>
            <a:p>
              <a:endParaRPr/>
            </a:p>
          </p:txBody>
        </p:sp>
        <p:sp>
          <p:nvSpPr>
            <p:cNvPr id="161" name="object 70">
              <a:extLst>
                <a:ext uri="{FF2B5EF4-FFF2-40B4-BE49-F238E27FC236}">
                  <a16:creationId xmlns:a16="http://schemas.microsoft.com/office/drawing/2014/main" id="{FE8D8E62-A862-4AF0-95DF-1DA43CD31C61}"/>
                </a:ext>
                <a:ext uri="{C183D7F6-B498-43B3-948B-1728B52AA6E4}">
                  <adec:decorative xmlns:adec="http://schemas.microsoft.com/office/drawing/2017/decorative" val="1"/>
                </a:ext>
              </a:extLst>
            </p:cNvPr>
            <p:cNvSpPr/>
            <p:nvPr/>
          </p:nvSpPr>
          <p:spPr>
            <a:xfrm>
              <a:off x="6465111" y="3093013"/>
              <a:ext cx="109838" cy="79838"/>
            </a:xfrm>
            <a:prstGeom prst="rect">
              <a:avLst/>
            </a:prstGeom>
            <a:blipFill>
              <a:blip r:embed="rId28" cstate="print"/>
              <a:stretch>
                <a:fillRect/>
              </a:stretch>
            </a:blipFill>
          </p:spPr>
          <p:txBody>
            <a:bodyPr wrap="square" lIns="0" tIns="0" rIns="0" bIns="0" rtlCol="0"/>
            <a:lstStyle/>
            <a:p>
              <a:endParaRPr/>
            </a:p>
          </p:txBody>
        </p:sp>
        <p:sp>
          <p:nvSpPr>
            <p:cNvPr id="162" name="object 71">
              <a:extLst>
                <a:ext uri="{FF2B5EF4-FFF2-40B4-BE49-F238E27FC236}">
                  <a16:creationId xmlns:a16="http://schemas.microsoft.com/office/drawing/2014/main" id="{BA1C568C-057C-4C02-9A4D-02072EF023FE}"/>
                </a:ext>
                <a:ext uri="{C183D7F6-B498-43B3-948B-1728B52AA6E4}">
                  <adec:decorative xmlns:adec="http://schemas.microsoft.com/office/drawing/2017/decorative" val="1"/>
                </a:ext>
              </a:extLst>
            </p:cNvPr>
            <p:cNvSpPr/>
            <p:nvPr/>
          </p:nvSpPr>
          <p:spPr>
            <a:xfrm>
              <a:off x="6462193" y="2795366"/>
              <a:ext cx="112756" cy="79837"/>
            </a:xfrm>
            <a:prstGeom prst="rect">
              <a:avLst/>
            </a:prstGeom>
            <a:blipFill>
              <a:blip r:embed="rId29" cstate="print"/>
              <a:stretch>
                <a:fillRect/>
              </a:stretch>
            </a:blipFill>
          </p:spPr>
          <p:txBody>
            <a:bodyPr wrap="square" lIns="0" tIns="0" rIns="0" bIns="0" rtlCol="0"/>
            <a:lstStyle/>
            <a:p>
              <a:endParaRPr/>
            </a:p>
          </p:txBody>
        </p:sp>
        <p:sp>
          <p:nvSpPr>
            <p:cNvPr id="163" name="object 72">
              <a:extLst>
                <a:ext uri="{FF2B5EF4-FFF2-40B4-BE49-F238E27FC236}">
                  <a16:creationId xmlns:a16="http://schemas.microsoft.com/office/drawing/2014/main" id="{DAB0ABB1-639D-4C0D-B673-581580DC4E10}"/>
                </a:ext>
                <a:ext uri="{C183D7F6-B498-43B3-948B-1728B52AA6E4}">
                  <adec:decorative xmlns:adec="http://schemas.microsoft.com/office/drawing/2017/decorative" val="1"/>
                </a:ext>
              </a:extLst>
            </p:cNvPr>
            <p:cNvSpPr/>
            <p:nvPr/>
          </p:nvSpPr>
          <p:spPr>
            <a:xfrm>
              <a:off x="6463516" y="2497672"/>
              <a:ext cx="111433" cy="79849"/>
            </a:xfrm>
            <a:prstGeom prst="rect">
              <a:avLst/>
            </a:prstGeom>
            <a:blipFill>
              <a:blip r:embed="rId30" cstate="print"/>
              <a:stretch>
                <a:fillRect/>
              </a:stretch>
            </a:blipFill>
          </p:spPr>
          <p:txBody>
            <a:bodyPr wrap="square" lIns="0" tIns="0" rIns="0" bIns="0" rtlCol="0"/>
            <a:lstStyle/>
            <a:p>
              <a:endParaRPr/>
            </a:p>
          </p:txBody>
        </p:sp>
        <p:sp>
          <p:nvSpPr>
            <p:cNvPr id="164" name="object 73">
              <a:extLst>
                <a:ext uri="{FF2B5EF4-FFF2-40B4-BE49-F238E27FC236}">
                  <a16:creationId xmlns:a16="http://schemas.microsoft.com/office/drawing/2014/main" id="{A0EFC3D5-6E74-449B-AA7E-0A93E1407C89}"/>
                </a:ext>
                <a:ext uri="{C183D7F6-B498-43B3-948B-1728B52AA6E4}">
                  <adec:decorative xmlns:adec="http://schemas.microsoft.com/office/drawing/2017/decorative" val="1"/>
                </a:ext>
              </a:extLst>
            </p:cNvPr>
            <p:cNvSpPr/>
            <p:nvPr/>
          </p:nvSpPr>
          <p:spPr>
            <a:xfrm>
              <a:off x="6910452" y="3768408"/>
              <a:ext cx="615112" cy="335306"/>
            </a:xfrm>
            <a:custGeom>
              <a:avLst/>
              <a:gdLst/>
              <a:ahLst/>
              <a:cxnLst/>
              <a:rect l="l" t="t" r="r" b="b"/>
              <a:pathLst>
                <a:path w="675640" h="368300">
                  <a:moveTo>
                    <a:pt x="653935" y="0"/>
                  </a:moveTo>
                  <a:lnTo>
                    <a:pt x="0" y="325348"/>
                  </a:lnTo>
                  <a:lnTo>
                    <a:pt x="21158" y="367868"/>
                  </a:lnTo>
                  <a:lnTo>
                    <a:pt x="675093" y="42519"/>
                  </a:lnTo>
                  <a:lnTo>
                    <a:pt x="653935" y="0"/>
                  </a:lnTo>
                  <a:close/>
                </a:path>
              </a:pathLst>
            </a:custGeom>
            <a:solidFill>
              <a:srgbClr val="46484A"/>
            </a:solidFill>
          </p:spPr>
          <p:txBody>
            <a:bodyPr wrap="square" lIns="0" tIns="0" rIns="0" bIns="0" rtlCol="0"/>
            <a:lstStyle/>
            <a:p>
              <a:endParaRPr/>
            </a:p>
          </p:txBody>
        </p:sp>
        <p:sp>
          <p:nvSpPr>
            <p:cNvPr id="165" name="object 74">
              <a:extLst>
                <a:ext uri="{FF2B5EF4-FFF2-40B4-BE49-F238E27FC236}">
                  <a16:creationId xmlns:a16="http://schemas.microsoft.com/office/drawing/2014/main" id="{12D59890-B85B-4327-99CF-3C8E2EFB3DC5}"/>
                </a:ext>
                <a:ext uri="{C183D7F6-B498-43B3-948B-1728B52AA6E4}">
                  <adec:decorative xmlns:adec="http://schemas.microsoft.com/office/drawing/2017/decorative" val="1"/>
                </a:ext>
              </a:extLst>
            </p:cNvPr>
            <p:cNvSpPr/>
            <p:nvPr/>
          </p:nvSpPr>
          <p:spPr>
            <a:xfrm>
              <a:off x="7500164" y="3177600"/>
              <a:ext cx="626097" cy="625518"/>
            </a:xfrm>
            <a:custGeom>
              <a:avLst/>
              <a:gdLst/>
              <a:ahLst/>
              <a:cxnLst/>
              <a:rect l="l" t="t" r="r" b="b"/>
              <a:pathLst>
                <a:path w="687704" h="687070">
                  <a:moveTo>
                    <a:pt x="653897" y="0"/>
                  </a:moveTo>
                  <a:lnTo>
                    <a:pt x="0" y="653414"/>
                  </a:lnTo>
                  <a:lnTo>
                    <a:pt x="33553" y="687006"/>
                  </a:lnTo>
                  <a:lnTo>
                    <a:pt x="16776" y="670204"/>
                  </a:lnTo>
                  <a:lnTo>
                    <a:pt x="50368" y="670204"/>
                  </a:lnTo>
                  <a:lnTo>
                    <a:pt x="687463" y="33591"/>
                  </a:lnTo>
                  <a:lnTo>
                    <a:pt x="653897" y="0"/>
                  </a:lnTo>
                  <a:close/>
                </a:path>
                <a:path w="687704" h="687070">
                  <a:moveTo>
                    <a:pt x="50368" y="670204"/>
                  </a:moveTo>
                  <a:lnTo>
                    <a:pt x="16776" y="670204"/>
                  </a:lnTo>
                  <a:lnTo>
                    <a:pt x="33553" y="687006"/>
                  </a:lnTo>
                  <a:lnTo>
                    <a:pt x="50368" y="670204"/>
                  </a:lnTo>
                  <a:close/>
                </a:path>
              </a:pathLst>
            </a:custGeom>
            <a:solidFill>
              <a:srgbClr val="46484A"/>
            </a:solidFill>
          </p:spPr>
          <p:txBody>
            <a:bodyPr wrap="square" lIns="0" tIns="0" rIns="0" bIns="0" rtlCol="0"/>
            <a:lstStyle/>
            <a:p>
              <a:endParaRPr/>
            </a:p>
          </p:txBody>
        </p:sp>
        <p:sp>
          <p:nvSpPr>
            <p:cNvPr id="166" name="object 75">
              <a:extLst>
                <a:ext uri="{FF2B5EF4-FFF2-40B4-BE49-F238E27FC236}">
                  <a16:creationId xmlns:a16="http://schemas.microsoft.com/office/drawing/2014/main" id="{E59BC468-5492-4D9C-869F-A5063D3E7C8E}"/>
                </a:ext>
                <a:ext uri="{C183D7F6-B498-43B3-948B-1728B52AA6E4}">
                  <adec:decorative xmlns:adec="http://schemas.microsoft.com/office/drawing/2017/decorative" val="1"/>
                </a:ext>
              </a:extLst>
            </p:cNvPr>
            <p:cNvSpPr/>
            <p:nvPr/>
          </p:nvSpPr>
          <p:spPr>
            <a:xfrm>
              <a:off x="8101108" y="3173545"/>
              <a:ext cx="615112" cy="336462"/>
            </a:xfrm>
            <a:custGeom>
              <a:avLst/>
              <a:gdLst/>
              <a:ahLst/>
              <a:cxnLst/>
              <a:rect l="l" t="t" r="r" b="b"/>
              <a:pathLst>
                <a:path w="675640" h="369570">
                  <a:moveTo>
                    <a:pt x="21209" y="0"/>
                  </a:moveTo>
                  <a:lnTo>
                    <a:pt x="0" y="42494"/>
                  </a:lnTo>
                  <a:lnTo>
                    <a:pt x="653935" y="369023"/>
                  </a:lnTo>
                  <a:lnTo>
                    <a:pt x="675144" y="326542"/>
                  </a:lnTo>
                  <a:lnTo>
                    <a:pt x="21209" y="0"/>
                  </a:lnTo>
                  <a:close/>
                </a:path>
              </a:pathLst>
            </a:custGeom>
            <a:solidFill>
              <a:srgbClr val="46484A"/>
            </a:solidFill>
          </p:spPr>
          <p:txBody>
            <a:bodyPr wrap="square" lIns="0" tIns="0" rIns="0" bIns="0" rtlCol="0"/>
            <a:lstStyle/>
            <a:p>
              <a:endParaRPr/>
            </a:p>
          </p:txBody>
        </p:sp>
        <p:sp>
          <p:nvSpPr>
            <p:cNvPr id="167" name="object 76">
              <a:extLst>
                <a:ext uri="{FF2B5EF4-FFF2-40B4-BE49-F238E27FC236}">
                  <a16:creationId xmlns:a16="http://schemas.microsoft.com/office/drawing/2014/main" id="{BB6F368E-84E1-415D-AA03-8E2E661F02A4}"/>
                </a:ext>
                <a:ext uri="{C183D7F6-B498-43B3-948B-1728B52AA6E4}">
                  <adec:decorative xmlns:adec="http://schemas.microsoft.com/office/drawing/2017/decorative" val="1"/>
                </a:ext>
              </a:extLst>
            </p:cNvPr>
            <p:cNvSpPr/>
            <p:nvPr/>
          </p:nvSpPr>
          <p:spPr>
            <a:xfrm>
              <a:off x="8696463" y="3173549"/>
              <a:ext cx="615112" cy="336462"/>
            </a:xfrm>
            <a:custGeom>
              <a:avLst/>
              <a:gdLst/>
              <a:ahLst/>
              <a:cxnLst/>
              <a:rect l="l" t="t" r="r" b="b"/>
              <a:pathLst>
                <a:path w="675640" h="369570">
                  <a:moveTo>
                    <a:pt x="653961" y="0"/>
                  </a:moveTo>
                  <a:lnTo>
                    <a:pt x="0" y="326529"/>
                  </a:lnTo>
                  <a:lnTo>
                    <a:pt x="21209" y="369023"/>
                  </a:lnTo>
                  <a:lnTo>
                    <a:pt x="675182" y="42481"/>
                  </a:lnTo>
                  <a:lnTo>
                    <a:pt x="653961" y="0"/>
                  </a:lnTo>
                  <a:close/>
                </a:path>
              </a:pathLst>
            </a:custGeom>
            <a:solidFill>
              <a:srgbClr val="46484A"/>
            </a:solidFill>
          </p:spPr>
          <p:txBody>
            <a:bodyPr wrap="square" lIns="0" tIns="0" rIns="0" bIns="0" rtlCol="0"/>
            <a:lstStyle/>
            <a:p>
              <a:endParaRPr/>
            </a:p>
          </p:txBody>
        </p:sp>
        <p:sp>
          <p:nvSpPr>
            <p:cNvPr id="168" name="object 77">
              <a:extLst>
                <a:ext uri="{FF2B5EF4-FFF2-40B4-BE49-F238E27FC236}">
                  <a16:creationId xmlns:a16="http://schemas.microsoft.com/office/drawing/2014/main" id="{6E084B8F-CD10-4664-ADAE-69DD643A64C6}"/>
                </a:ext>
                <a:ext uri="{C183D7F6-B498-43B3-948B-1728B52AA6E4}">
                  <adec:decorative xmlns:adec="http://schemas.microsoft.com/office/drawing/2017/decorative" val="1"/>
                </a:ext>
              </a:extLst>
            </p:cNvPr>
            <p:cNvSpPr/>
            <p:nvPr/>
          </p:nvSpPr>
          <p:spPr>
            <a:xfrm>
              <a:off x="9286213" y="3177603"/>
              <a:ext cx="626097" cy="626097"/>
            </a:xfrm>
            <a:custGeom>
              <a:avLst/>
              <a:gdLst/>
              <a:ahLst/>
              <a:cxnLst/>
              <a:rect l="l" t="t" r="r" b="b"/>
              <a:pathLst>
                <a:path w="687704" h="687704">
                  <a:moveTo>
                    <a:pt x="33578" y="0"/>
                  </a:moveTo>
                  <a:lnTo>
                    <a:pt x="0" y="33578"/>
                  </a:lnTo>
                  <a:lnTo>
                    <a:pt x="653910" y="687552"/>
                  </a:lnTo>
                  <a:lnTo>
                    <a:pt x="687489" y="653973"/>
                  </a:lnTo>
                  <a:lnTo>
                    <a:pt x="33578" y="0"/>
                  </a:lnTo>
                  <a:close/>
                </a:path>
              </a:pathLst>
            </a:custGeom>
            <a:solidFill>
              <a:srgbClr val="46484A"/>
            </a:solidFill>
          </p:spPr>
          <p:txBody>
            <a:bodyPr wrap="square" lIns="0" tIns="0" rIns="0" bIns="0" rtlCol="0"/>
            <a:lstStyle/>
            <a:p>
              <a:endParaRPr/>
            </a:p>
          </p:txBody>
        </p:sp>
        <p:sp>
          <p:nvSpPr>
            <p:cNvPr id="169" name="object 78">
              <a:extLst>
                <a:ext uri="{FF2B5EF4-FFF2-40B4-BE49-F238E27FC236}">
                  <a16:creationId xmlns:a16="http://schemas.microsoft.com/office/drawing/2014/main" id="{616BAC98-6C58-4E23-8EF6-3DBEACFA6599}"/>
                </a:ext>
                <a:ext uri="{C183D7F6-B498-43B3-948B-1728B52AA6E4}">
                  <adec:decorative xmlns:adec="http://schemas.microsoft.com/office/drawing/2017/decorative" val="1"/>
                </a:ext>
              </a:extLst>
            </p:cNvPr>
            <p:cNvSpPr/>
            <p:nvPr/>
          </p:nvSpPr>
          <p:spPr>
            <a:xfrm>
              <a:off x="9887103" y="3469270"/>
              <a:ext cx="615112" cy="338774"/>
            </a:xfrm>
            <a:custGeom>
              <a:avLst/>
              <a:gdLst/>
              <a:ahLst/>
              <a:cxnLst/>
              <a:rect l="l" t="t" r="r" b="b"/>
              <a:pathLst>
                <a:path w="675640" h="372110">
                  <a:moveTo>
                    <a:pt x="653999" y="0"/>
                  </a:moveTo>
                  <a:lnTo>
                    <a:pt x="0" y="329184"/>
                  </a:lnTo>
                  <a:lnTo>
                    <a:pt x="21348" y="371602"/>
                  </a:lnTo>
                  <a:lnTo>
                    <a:pt x="10680" y="350393"/>
                  </a:lnTo>
                  <a:lnTo>
                    <a:pt x="63486" y="350393"/>
                  </a:lnTo>
                  <a:lnTo>
                    <a:pt x="675360" y="42418"/>
                  </a:lnTo>
                  <a:lnTo>
                    <a:pt x="653999" y="0"/>
                  </a:lnTo>
                  <a:close/>
                </a:path>
                <a:path w="675640" h="372110">
                  <a:moveTo>
                    <a:pt x="63486" y="350393"/>
                  </a:moveTo>
                  <a:lnTo>
                    <a:pt x="10680" y="350393"/>
                  </a:lnTo>
                  <a:lnTo>
                    <a:pt x="21348" y="371602"/>
                  </a:lnTo>
                  <a:lnTo>
                    <a:pt x="63486" y="350393"/>
                  </a:lnTo>
                  <a:close/>
                </a:path>
              </a:pathLst>
            </a:custGeom>
            <a:solidFill>
              <a:srgbClr val="46484A"/>
            </a:solidFill>
          </p:spPr>
          <p:txBody>
            <a:bodyPr wrap="square" lIns="0" tIns="0" rIns="0" bIns="0" rtlCol="0"/>
            <a:lstStyle/>
            <a:p>
              <a:endParaRPr/>
            </a:p>
          </p:txBody>
        </p:sp>
        <p:sp>
          <p:nvSpPr>
            <p:cNvPr id="170" name="object 79">
              <a:extLst>
                <a:ext uri="{FF2B5EF4-FFF2-40B4-BE49-F238E27FC236}">
                  <a16:creationId xmlns:a16="http://schemas.microsoft.com/office/drawing/2014/main" id="{BEC06D5C-15E2-457F-B177-B42ADDA2BBD3}"/>
                </a:ext>
                <a:ext uri="{C183D7F6-B498-43B3-948B-1728B52AA6E4}">
                  <adec:decorative xmlns:adec="http://schemas.microsoft.com/office/drawing/2017/decorative" val="1"/>
                </a:ext>
              </a:extLst>
            </p:cNvPr>
            <p:cNvSpPr/>
            <p:nvPr/>
          </p:nvSpPr>
          <p:spPr>
            <a:xfrm>
              <a:off x="10482581" y="3171948"/>
              <a:ext cx="615112" cy="336462"/>
            </a:xfrm>
            <a:custGeom>
              <a:avLst/>
              <a:gdLst/>
              <a:ahLst/>
              <a:cxnLst/>
              <a:rect l="l" t="t" r="r" b="b"/>
              <a:pathLst>
                <a:path w="675640" h="369570">
                  <a:moveTo>
                    <a:pt x="653910" y="0"/>
                  </a:moveTo>
                  <a:lnTo>
                    <a:pt x="0" y="326542"/>
                  </a:lnTo>
                  <a:lnTo>
                    <a:pt x="21209" y="369036"/>
                  </a:lnTo>
                  <a:lnTo>
                    <a:pt x="675119" y="42481"/>
                  </a:lnTo>
                  <a:lnTo>
                    <a:pt x="653910" y="0"/>
                  </a:lnTo>
                  <a:close/>
                </a:path>
              </a:pathLst>
            </a:custGeom>
            <a:solidFill>
              <a:srgbClr val="46484A"/>
            </a:solidFill>
          </p:spPr>
          <p:txBody>
            <a:bodyPr wrap="square" lIns="0" tIns="0" rIns="0" bIns="0" rtlCol="0"/>
            <a:lstStyle/>
            <a:p>
              <a:endParaRPr/>
            </a:p>
          </p:txBody>
        </p:sp>
        <p:sp>
          <p:nvSpPr>
            <p:cNvPr id="171" name="object 80">
              <a:extLst>
                <a:ext uri="{FF2B5EF4-FFF2-40B4-BE49-F238E27FC236}">
                  <a16:creationId xmlns:a16="http://schemas.microsoft.com/office/drawing/2014/main" id="{0C062232-27D6-4050-B8F8-C0F23617CE90}"/>
                </a:ext>
                <a:ext uri="{C183D7F6-B498-43B3-948B-1728B52AA6E4}">
                  <adec:decorative xmlns:adec="http://schemas.microsoft.com/office/drawing/2017/decorative" val="1"/>
                </a:ext>
              </a:extLst>
            </p:cNvPr>
            <p:cNvSpPr/>
            <p:nvPr/>
          </p:nvSpPr>
          <p:spPr>
            <a:xfrm>
              <a:off x="10931783" y="3198459"/>
              <a:ext cx="311603" cy="1786370"/>
            </a:xfrm>
            <a:custGeom>
              <a:avLst/>
              <a:gdLst/>
              <a:ahLst/>
              <a:cxnLst/>
              <a:rect l="l" t="t" r="r" b="b"/>
              <a:pathLst>
                <a:path w="342265" h="1962150">
                  <a:moveTo>
                    <a:pt x="163436" y="1634858"/>
                  </a:moveTo>
                  <a:lnTo>
                    <a:pt x="0" y="1634858"/>
                  </a:lnTo>
                  <a:lnTo>
                    <a:pt x="0" y="1961781"/>
                  </a:lnTo>
                  <a:lnTo>
                    <a:pt x="163436" y="1961781"/>
                  </a:lnTo>
                  <a:lnTo>
                    <a:pt x="163436" y="1634858"/>
                  </a:lnTo>
                  <a:close/>
                </a:path>
                <a:path w="342265" h="1962150">
                  <a:moveTo>
                    <a:pt x="342201" y="1634858"/>
                  </a:moveTo>
                  <a:lnTo>
                    <a:pt x="178714" y="1634858"/>
                  </a:lnTo>
                  <a:lnTo>
                    <a:pt x="178714" y="1961781"/>
                  </a:lnTo>
                  <a:lnTo>
                    <a:pt x="342201" y="1961781"/>
                  </a:lnTo>
                  <a:lnTo>
                    <a:pt x="342201" y="1634858"/>
                  </a:lnTo>
                  <a:close/>
                </a:path>
                <a:path w="342265" h="1962150">
                  <a:moveTo>
                    <a:pt x="163436" y="1307884"/>
                  </a:moveTo>
                  <a:lnTo>
                    <a:pt x="0" y="1307884"/>
                  </a:lnTo>
                  <a:lnTo>
                    <a:pt x="0" y="1619592"/>
                  </a:lnTo>
                  <a:lnTo>
                    <a:pt x="163436" y="1619592"/>
                  </a:lnTo>
                  <a:lnTo>
                    <a:pt x="163436" y="1307884"/>
                  </a:lnTo>
                  <a:close/>
                </a:path>
                <a:path w="342265" h="1962150">
                  <a:moveTo>
                    <a:pt x="342201" y="1307884"/>
                  </a:moveTo>
                  <a:lnTo>
                    <a:pt x="178714" y="1307884"/>
                  </a:lnTo>
                  <a:lnTo>
                    <a:pt x="178714" y="1619592"/>
                  </a:lnTo>
                  <a:lnTo>
                    <a:pt x="342201" y="1619592"/>
                  </a:lnTo>
                  <a:lnTo>
                    <a:pt x="342201" y="1307884"/>
                  </a:lnTo>
                  <a:close/>
                </a:path>
                <a:path w="342265" h="1962150">
                  <a:moveTo>
                    <a:pt x="163436" y="980897"/>
                  </a:moveTo>
                  <a:lnTo>
                    <a:pt x="0" y="980897"/>
                  </a:lnTo>
                  <a:lnTo>
                    <a:pt x="0" y="1292669"/>
                  </a:lnTo>
                  <a:lnTo>
                    <a:pt x="163436" y="1292669"/>
                  </a:lnTo>
                  <a:lnTo>
                    <a:pt x="163436" y="980897"/>
                  </a:lnTo>
                  <a:close/>
                </a:path>
                <a:path w="342265" h="1962150">
                  <a:moveTo>
                    <a:pt x="342201" y="980897"/>
                  </a:moveTo>
                  <a:lnTo>
                    <a:pt x="178714" y="980897"/>
                  </a:lnTo>
                  <a:lnTo>
                    <a:pt x="178714" y="1292669"/>
                  </a:lnTo>
                  <a:lnTo>
                    <a:pt x="342201" y="1292669"/>
                  </a:lnTo>
                  <a:lnTo>
                    <a:pt x="342201" y="980897"/>
                  </a:lnTo>
                  <a:close/>
                </a:path>
                <a:path w="342265" h="1962150">
                  <a:moveTo>
                    <a:pt x="163436" y="653973"/>
                  </a:moveTo>
                  <a:lnTo>
                    <a:pt x="0" y="653973"/>
                  </a:lnTo>
                  <a:lnTo>
                    <a:pt x="0" y="965682"/>
                  </a:lnTo>
                  <a:lnTo>
                    <a:pt x="163436" y="965682"/>
                  </a:lnTo>
                  <a:lnTo>
                    <a:pt x="163436" y="653973"/>
                  </a:lnTo>
                  <a:close/>
                </a:path>
                <a:path w="342265" h="1962150">
                  <a:moveTo>
                    <a:pt x="342201" y="653973"/>
                  </a:moveTo>
                  <a:lnTo>
                    <a:pt x="178714" y="653973"/>
                  </a:lnTo>
                  <a:lnTo>
                    <a:pt x="178714" y="965682"/>
                  </a:lnTo>
                  <a:lnTo>
                    <a:pt x="342201" y="965682"/>
                  </a:lnTo>
                  <a:lnTo>
                    <a:pt x="342201" y="653973"/>
                  </a:lnTo>
                  <a:close/>
                </a:path>
                <a:path w="342265" h="1962150">
                  <a:moveTo>
                    <a:pt x="163436" y="326986"/>
                  </a:moveTo>
                  <a:lnTo>
                    <a:pt x="0" y="326986"/>
                  </a:lnTo>
                  <a:lnTo>
                    <a:pt x="0" y="638759"/>
                  </a:lnTo>
                  <a:lnTo>
                    <a:pt x="163436" y="638759"/>
                  </a:lnTo>
                  <a:lnTo>
                    <a:pt x="163436" y="326986"/>
                  </a:lnTo>
                  <a:close/>
                </a:path>
                <a:path w="342265" h="1962150">
                  <a:moveTo>
                    <a:pt x="342201" y="326986"/>
                  </a:moveTo>
                  <a:lnTo>
                    <a:pt x="178714" y="326986"/>
                  </a:lnTo>
                  <a:lnTo>
                    <a:pt x="178714" y="638759"/>
                  </a:lnTo>
                  <a:lnTo>
                    <a:pt x="342201" y="638759"/>
                  </a:lnTo>
                  <a:lnTo>
                    <a:pt x="342201" y="326986"/>
                  </a:lnTo>
                  <a:close/>
                </a:path>
                <a:path w="342265" h="1962150">
                  <a:moveTo>
                    <a:pt x="131978" y="158292"/>
                  </a:moveTo>
                  <a:lnTo>
                    <a:pt x="55664" y="234607"/>
                  </a:lnTo>
                  <a:lnTo>
                    <a:pt x="54140" y="236181"/>
                  </a:lnTo>
                  <a:lnTo>
                    <a:pt x="53352" y="236956"/>
                  </a:lnTo>
                  <a:lnTo>
                    <a:pt x="42023" y="246452"/>
                  </a:lnTo>
                  <a:lnTo>
                    <a:pt x="29221" y="254030"/>
                  </a:lnTo>
                  <a:lnTo>
                    <a:pt x="15149" y="259443"/>
                  </a:lnTo>
                  <a:lnTo>
                    <a:pt x="12" y="262445"/>
                  </a:lnTo>
                  <a:lnTo>
                    <a:pt x="12" y="311708"/>
                  </a:lnTo>
                  <a:lnTo>
                    <a:pt x="163436" y="311708"/>
                  </a:lnTo>
                  <a:lnTo>
                    <a:pt x="163436" y="162636"/>
                  </a:lnTo>
                  <a:lnTo>
                    <a:pt x="155408" y="162089"/>
                  </a:lnTo>
                  <a:lnTo>
                    <a:pt x="147483" y="161178"/>
                  </a:lnTo>
                  <a:lnTo>
                    <a:pt x="139670" y="159910"/>
                  </a:lnTo>
                  <a:lnTo>
                    <a:pt x="131978" y="158292"/>
                  </a:lnTo>
                  <a:close/>
                </a:path>
                <a:path w="342265" h="1962150">
                  <a:moveTo>
                    <a:pt x="342201" y="0"/>
                  </a:moveTo>
                  <a:lnTo>
                    <a:pt x="342011" y="0"/>
                  </a:lnTo>
                  <a:lnTo>
                    <a:pt x="331919" y="50282"/>
                  </a:lnTo>
                  <a:lnTo>
                    <a:pt x="308166" y="94104"/>
                  </a:lnTo>
                  <a:lnTo>
                    <a:pt x="273129" y="129050"/>
                  </a:lnTo>
                  <a:lnTo>
                    <a:pt x="229186" y="152703"/>
                  </a:lnTo>
                  <a:lnTo>
                    <a:pt x="178714" y="162648"/>
                  </a:lnTo>
                  <a:lnTo>
                    <a:pt x="178714" y="311708"/>
                  </a:lnTo>
                  <a:lnTo>
                    <a:pt x="342201" y="311708"/>
                  </a:lnTo>
                  <a:lnTo>
                    <a:pt x="342201" y="0"/>
                  </a:lnTo>
                  <a:close/>
                </a:path>
              </a:pathLst>
            </a:custGeom>
            <a:solidFill>
              <a:srgbClr val="F5F6F6"/>
            </a:solidFill>
          </p:spPr>
          <p:txBody>
            <a:bodyPr wrap="square" lIns="0" tIns="0" rIns="0" bIns="0" rtlCol="0"/>
            <a:lstStyle/>
            <a:p>
              <a:endParaRPr/>
            </a:p>
          </p:txBody>
        </p:sp>
        <p:sp>
          <p:nvSpPr>
            <p:cNvPr id="172" name="object 81">
              <a:extLst>
                <a:ext uri="{FF2B5EF4-FFF2-40B4-BE49-F238E27FC236}">
                  <a16:creationId xmlns:a16="http://schemas.microsoft.com/office/drawing/2014/main" id="{6FB9A3F9-96F0-46B6-A5A1-C53379733762}"/>
                </a:ext>
                <a:ext uri="{C183D7F6-B498-43B3-948B-1728B52AA6E4}">
                  <adec:decorative xmlns:adec="http://schemas.microsoft.com/office/drawing/2017/decorative" val="1"/>
                </a:ext>
              </a:extLst>
            </p:cNvPr>
            <p:cNvSpPr/>
            <p:nvPr/>
          </p:nvSpPr>
          <p:spPr>
            <a:xfrm>
              <a:off x="10840375" y="3035546"/>
              <a:ext cx="402959" cy="1948947"/>
            </a:xfrm>
            <a:prstGeom prst="rect">
              <a:avLst/>
            </a:prstGeom>
            <a:blipFill>
              <a:blip r:embed="rId31" cstate="print"/>
              <a:stretch>
                <a:fillRect/>
              </a:stretch>
            </a:blipFill>
          </p:spPr>
          <p:txBody>
            <a:bodyPr wrap="square" lIns="0" tIns="0" rIns="0" bIns="0" rtlCol="0"/>
            <a:lstStyle/>
            <a:p>
              <a:endParaRPr/>
            </a:p>
          </p:txBody>
        </p:sp>
        <p:sp>
          <p:nvSpPr>
            <p:cNvPr id="173" name="object 82">
              <a:extLst>
                <a:ext uri="{FF2B5EF4-FFF2-40B4-BE49-F238E27FC236}">
                  <a16:creationId xmlns:a16="http://schemas.microsoft.com/office/drawing/2014/main" id="{A30BBAA8-93F4-48B3-88CE-A7C82BE1F0C6}"/>
                </a:ext>
                <a:ext uri="{C183D7F6-B498-43B3-948B-1728B52AA6E4}">
                  <adec:decorative xmlns:adec="http://schemas.microsoft.com/office/drawing/2017/decorative" val="1"/>
                </a:ext>
              </a:extLst>
            </p:cNvPr>
            <p:cNvSpPr/>
            <p:nvPr/>
          </p:nvSpPr>
          <p:spPr>
            <a:xfrm>
              <a:off x="10245014" y="3332842"/>
              <a:ext cx="402965" cy="1651651"/>
            </a:xfrm>
            <a:prstGeom prst="rect">
              <a:avLst/>
            </a:prstGeom>
            <a:blipFill>
              <a:blip r:embed="rId32" cstate="print"/>
              <a:stretch>
                <a:fillRect/>
              </a:stretch>
            </a:blipFill>
          </p:spPr>
          <p:txBody>
            <a:bodyPr wrap="square" lIns="0" tIns="0" rIns="0" bIns="0" rtlCol="0"/>
            <a:lstStyle/>
            <a:p>
              <a:endParaRPr/>
            </a:p>
          </p:txBody>
        </p:sp>
        <p:sp>
          <p:nvSpPr>
            <p:cNvPr id="174" name="object 83">
              <a:extLst>
                <a:ext uri="{FF2B5EF4-FFF2-40B4-BE49-F238E27FC236}">
                  <a16:creationId xmlns:a16="http://schemas.microsoft.com/office/drawing/2014/main" id="{2A66F103-DFB0-470E-86E1-55916F7D1FAE}"/>
                </a:ext>
                <a:ext uri="{C183D7F6-B498-43B3-948B-1728B52AA6E4}">
                  <adec:decorative xmlns:adec="http://schemas.microsoft.com/office/drawing/2017/decorative" val="1"/>
                </a:ext>
              </a:extLst>
            </p:cNvPr>
            <p:cNvSpPr/>
            <p:nvPr/>
          </p:nvSpPr>
          <p:spPr>
            <a:xfrm>
              <a:off x="9727163" y="3632534"/>
              <a:ext cx="325460" cy="1351960"/>
            </a:xfrm>
            <a:prstGeom prst="rect">
              <a:avLst/>
            </a:prstGeom>
            <a:blipFill>
              <a:blip r:embed="rId33" cstate="print"/>
              <a:stretch>
                <a:fillRect/>
              </a:stretch>
            </a:blipFill>
          </p:spPr>
          <p:txBody>
            <a:bodyPr wrap="square" lIns="0" tIns="0" rIns="0" bIns="0" rtlCol="0"/>
            <a:lstStyle/>
            <a:p>
              <a:endParaRPr/>
            </a:p>
          </p:txBody>
        </p:sp>
        <p:sp>
          <p:nvSpPr>
            <p:cNvPr id="175" name="object 84">
              <a:extLst>
                <a:ext uri="{FF2B5EF4-FFF2-40B4-BE49-F238E27FC236}">
                  <a16:creationId xmlns:a16="http://schemas.microsoft.com/office/drawing/2014/main" id="{71D9C813-ED99-4744-8BD3-9B6B9C49846F}"/>
                </a:ext>
                <a:ext uri="{C183D7F6-B498-43B3-948B-1728B52AA6E4}">
                  <adec:decorative xmlns:adec="http://schemas.microsoft.com/office/drawing/2017/decorative" val="1"/>
                </a:ext>
              </a:extLst>
            </p:cNvPr>
            <p:cNvSpPr/>
            <p:nvPr/>
          </p:nvSpPr>
          <p:spPr>
            <a:xfrm>
              <a:off x="9145760" y="3198459"/>
              <a:ext cx="311603" cy="1786370"/>
            </a:xfrm>
            <a:custGeom>
              <a:avLst/>
              <a:gdLst/>
              <a:ahLst/>
              <a:cxnLst/>
              <a:rect l="l" t="t" r="r" b="b"/>
              <a:pathLst>
                <a:path w="342265" h="1962150">
                  <a:moveTo>
                    <a:pt x="163487" y="1634858"/>
                  </a:moveTo>
                  <a:lnTo>
                    <a:pt x="0" y="1634858"/>
                  </a:lnTo>
                  <a:lnTo>
                    <a:pt x="0" y="1961781"/>
                  </a:lnTo>
                  <a:lnTo>
                    <a:pt x="163487" y="1961781"/>
                  </a:lnTo>
                  <a:lnTo>
                    <a:pt x="163487" y="1634858"/>
                  </a:lnTo>
                  <a:close/>
                </a:path>
                <a:path w="342265" h="1962150">
                  <a:moveTo>
                    <a:pt x="342163" y="1634858"/>
                  </a:moveTo>
                  <a:lnTo>
                    <a:pt x="178701" y="1634858"/>
                  </a:lnTo>
                  <a:lnTo>
                    <a:pt x="178701" y="1961781"/>
                  </a:lnTo>
                  <a:lnTo>
                    <a:pt x="342163" y="1961781"/>
                  </a:lnTo>
                  <a:lnTo>
                    <a:pt x="342163" y="1634858"/>
                  </a:lnTo>
                  <a:close/>
                </a:path>
                <a:path w="342265" h="1962150">
                  <a:moveTo>
                    <a:pt x="163487" y="1307884"/>
                  </a:moveTo>
                  <a:lnTo>
                    <a:pt x="0" y="1307884"/>
                  </a:lnTo>
                  <a:lnTo>
                    <a:pt x="0" y="1619592"/>
                  </a:lnTo>
                  <a:lnTo>
                    <a:pt x="163487" y="1619592"/>
                  </a:lnTo>
                  <a:lnTo>
                    <a:pt x="163487" y="1307884"/>
                  </a:lnTo>
                  <a:close/>
                </a:path>
                <a:path w="342265" h="1962150">
                  <a:moveTo>
                    <a:pt x="342163" y="1307884"/>
                  </a:moveTo>
                  <a:lnTo>
                    <a:pt x="178701" y="1307884"/>
                  </a:lnTo>
                  <a:lnTo>
                    <a:pt x="178701" y="1619592"/>
                  </a:lnTo>
                  <a:lnTo>
                    <a:pt x="342163" y="1619592"/>
                  </a:lnTo>
                  <a:lnTo>
                    <a:pt x="342163" y="1307884"/>
                  </a:lnTo>
                  <a:close/>
                </a:path>
                <a:path w="342265" h="1962150">
                  <a:moveTo>
                    <a:pt x="163487" y="980897"/>
                  </a:moveTo>
                  <a:lnTo>
                    <a:pt x="0" y="980897"/>
                  </a:lnTo>
                  <a:lnTo>
                    <a:pt x="0" y="1292669"/>
                  </a:lnTo>
                  <a:lnTo>
                    <a:pt x="163487" y="1292669"/>
                  </a:lnTo>
                  <a:lnTo>
                    <a:pt x="163487" y="980897"/>
                  </a:lnTo>
                  <a:close/>
                </a:path>
                <a:path w="342265" h="1962150">
                  <a:moveTo>
                    <a:pt x="342163" y="980897"/>
                  </a:moveTo>
                  <a:lnTo>
                    <a:pt x="178701" y="980897"/>
                  </a:lnTo>
                  <a:lnTo>
                    <a:pt x="178701" y="1292669"/>
                  </a:lnTo>
                  <a:lnTo>
                    <a:pt x="342163" y="1292669"/>
                  </a:lnTo>
                  <a:lnTo>
                    <a:pt x="342163" y="980897"/>
                  </a:lnTo>
                  <a:close/>
                </a:path>
                <a:path w="342265" h="1962150">
                  <a:moveTo>
                    <a:pt x="163487" y="653973"/>
                  </a:moveTo>
                  <a:lnTo>
                    <a:pt x="0" y="653973"/>
                  </a:lnTo>
                  <a:lnTo>
                    <a:pt x="0" y="965682"/>
                  </a:lnTo>
                  <a:lnTo>
                    <a:pt x="163487" y="965682"/>
                  </a:lnTo>
                  <a:lnTo>
                    <a:pt x="163487" y="653973"/>
                  </a:lnTo>
                  <a:close/>
                </a:path>
                <a:path w="342265" h="1962150">
                  <a:moveTo>
                    <a:pt x="342163" y="653973"/>
                  </a:moveTo>
                  <a:lnTo>
                    <a:pt x="178701" y="653973"/>
                  </a:lnTo>
                  <a:lnTo>
                    <a:pt x="178701" y="965682"/>
                  </a:lnTo>
                  <a:lnTo>
                    <a:pt x="342163" y="965682"/>
                  </a:lnTo>
                  <a:lnTo>
                    <a:pt x="342163" y="653973"/>
                  </a:lnTo>
                  <a:close/>
                </a:path>
                <a:path w="342265" h="1962150">
                  <a:moveTo>
                    <a:pt x="163487" y="326986"/>
                  </a:moveTo>
                  <a:lnTo>
                    <a:pt x="0" y="326986"/>
                  </a:lnTo>
                  <a:lnTo>
                    <a:pt x="0" y="638759"/>
                  </a:lnTo>
                  <a:lnTo>
                    <a:pt x="163487" y="638759"/>
                  </a:lnTo>
                  <a:lnTo>
                    <a:pt x="163487" y="326986"/>
                  </a:lnTo>
                  <a:close/>
                </a:path>
                <a:path w="342265" h="1962150">
                  <a:moveTo>
                    <a:pt x="342163" y="326986"/>
                  </a:moveTo>
                  <a:lnTo>
                    <a:pt x="178701" y="326986"/>
                  </a:lnTo>
                  <a:lnTo>
                    <a:pt x="178701" y="638759"/>
                  </a:lnTo>
                  <a:lnTo>
                    <a:pt x="342163" y="638759"/>
                  </a:lnTo>
                  <a:lnTo>
                    <a:pt x="342163" y="326986"/>
                  </a:lnTo>
                  <a:close/>
                </a:path>
                <a:path w="342265" h="1962150">
                  <a:moveTo>
                    <a:pt x="131940" y="160045"/>
                  </a:moveTo>
                  <a:lnTo>
                    <a:pt x="55613" y="236359"/>
                  </a:lnTo>
                  <a:lnTo>
                    <a:pt x="54864" y="237159"/>
                  </a:lnTo>
                  <a:lnTo>
                    <a:pt x="53314" y="238709"/>
                  </a:lnTo>
                  <a:lnTo>
                    <a:pt x="41989" y="248203"/>
                  </a:lnTo>
                  <a:lnTo>
                    <a:pt x="29195" y="255777"/>
                  </a:lnTo>
                  <a:lnTo>
                    <a:pt x="15133" y="261190"/>
                  </a:lnTo>
                  <a:lnTo>
                    <a:pt x="0" y="264198"/>
                  </a:lnTo>
                  <a:lnTo>
                    <a:pt x="0" y="311708"/>
                  </a:lnTo>
                  <a:lnTo>
                    <a:pt x="163487" y="311708"/>
                  </a:lnTo>
                  <a:lnTo>
                    <a:pt x="163487" y="164401"/>
                  </a:lnTo>
                  <a:lnTo>
                    <a:pt x="155432" y="163853"/>
                  </a:lnTo>
                  <a:lnTo>
                    <a:pt x="147485" y="162937"/>
                  </a:lnTo>
                  <a:lnTo>
                    <a:pt x="139651" y="161665"/>
                  </a:lnTo>
                  <a:lnTo>
                    <a:pt x="131940" y="160045"/>
                  </a:lnTo>
                  <a:close/>
                </a:path>
                <a:path w="342265" h="1962150">
                  <a:moveTo>
                    <a:pt x="273837" y="130238"/>
                  </a:moveTo>
                  <a:lnTo>
                    <a:pt x="252707" y="143850"/>
                  </a:lnTo>
                  <a:lnTo>
                    <a:pt x="229603" y="154287"/>
                  </a:lnTo>
                  <a:lnTo>
                    <a:pt x="204832" y="161240"/>
                  </a:lnTo>
                  <a:lnTo>
                    <a:pt x="178701" y="164401"/>
                  </a:lnTo>
                  <a:lnTo>
                    <a:pt x="178701" y="311708"/>
                  </a:lnTo>
                  <a:lnTo>
                    <a:pt x="342163" y="311708"/>
                  </a:lnTo>
                  <a:lnTo>
                    <a:pt x="342163" y="198577"/>
                  </a:lnTo>
                  <a:lnTo>
                    <a:pt x="273837" y="130238"/>
                  </a:lnTo>
                  <a:close/>
                </a:path>
                <a:path w="342265" h="1962150">
                  <a:moveTo>
                    <a:pt x="342163" y="0"/>
                  </a:moveTo>
                  <a:lnTo>
                    <a:pt x="338983" y="26568"/>
                  </a:lnTo>
                  <a:lnTo>
                    <a:pt x="331984" y="51762"/>
                  </a:lnTo>
                  <a:lnTo>
                    <a:pt x="321375" y="75255"/>
                  </a:lnTo>
                  <a:lnTo>
                    <a:pt x="307479" y="96723"/>
                  </a:lnTo>
                  <a:lnTo>
                    <a:pt x="342163" y="131419"/>
                  </a:lnTo>
                  <a:lnTo>
                    <a:pt x="342163" y="0"/>
                  </a:lnTo>
                  <a:close/>
                </a:path>
              </a:pathLst>
            </a:custGeom>
            <a:solidFill>
              <a:srgbClr val="F5F6F6"/>
            </a:solidFill>
          </p:spPr>
          <p:txBody>
            <a:bodyPr wrap="square" lIns="0" tIns="0" rIns="0" bIns="0" rtlCol="0"/>
            <a:lstStyle/>
            <a:p>
              <a:endParaRPr/>
            </a:p>
          </p:txBody>
        </p:sp>
        <p:sp>
          <p:nvSpPr>
            <p:cNvPr id="176" name="object 85">
              <a:extLst>
                <a:ext uri="{FF2B5EF4-FFF2-40B4-BE49-F238E27FC236}">
                  <a16:creationId xmlns:a16="http://schemas.microsoft.com/office/drawing/2014/main" id="{A82F6F43-8108-4645-ADB6-23940689C241}"/>
                </a:ext>
                <a:ext uri="{C183D7F6-B498-43B3-948B-1728B52AA6E4}">
                  <adec:decorative xmlns:adec="http://schemas.microsoft.com/office/drawing/2017/decorative" val="1"/>
                </a:ext>
              </a:extLst>
            </p:cNvPr>
            <p:cNvSpPr/>
            <p:nvPr/>
          </p:nvSpPr>
          <p:spPr>
            <a:xfrm>
              <a:off x="9054303" y="3037143"/>
              <a:ext cx="402968" cy="1947351"/>
            </a:xfrm>
            <a:prstGeom prst="rect">
              <a:avLst/>
            </a:prstGeom>
            <a:blipFill>
              <a:blip r:embed="rId34" cstate="print"/>
              <a:stretch>
                <a:fillRect/>
              </a:stretch>
            </a:blipFill>
          </p:spPr>
          <p:txBody>
            <a:bodyPr wrap="square" lIns="0" tIns="0" rIns="0" bIns="0" rtlCol="0"/>
            <a:lstStyle/>
            <a:p>
              <a:endParaRPr/>
            </a:p>
          </p:txBody>
        </p:sp>
        <p:sp>
          <p:nvSpPr>
            <p:cNvPr id="177" name="object 86">
              <a:extLst>
                <a:ext uri="{FF2B5EF4-FFF2-40B4-BE49-F238E27FC236}">
                  <a16:creationId xmlns:a16="http://schemas.microsoft.com/office/drawing/2014/main" id="{17391DB1-8F2F-455A-8954-BD7BF7BC9EE5}"/>
                </a:ext>
                <a:ext uri="{C183D7F6-B498-43B3-948B-1728B52AA6E4}">
                  <adec:decorative xmlns:adec="http://schemas.microsoft.com/office/drawing/2017/decorative" val="1"/>
                </a:ext>
              </a:extLst>
            </p:cNvPr>
            <p:cNvSpPr/>
            <p:nvPr/>
          </p:nvSpPr>
          <p:spPr>
            <a:xfrm>
              <a:off x="8536455" y="3334441"/>
              <a:ext cx="325463" cy="1650052"/>
            </a:xfrm>
            <a:prstGeom prst="rect">
              <a:avLst/>
            </a:prstGeom>
            <a:blipFill>
              <a:blip r:embed="rId35" cstate="print"/>
              <a:stretch>
                <a:fillRect/>
              </a:stretch>
            </a:blipFill>
          </p:spPr>
          <p:txBody>
            <a:bodyPr wrap="square" lIns="0" tIns="0" rIns="0" bIns="0" rtlCol="0"/>
            <a:lstStyle/>
            <a:p>
              <a:endParaRPr/>
            </a:p>
          </p:txBody>
        </p:sp>
        <p:sp>
          <p:nvSpPr>
            <p:cNvPr id="178" name="object 87">
              <a:extLst>
                <a:ext uri="{FF2B5EF4-FFF2-40B4-BE49-F238E27FC236}">
                  <a16:creationId xmlns:a16="http://schemas.microsoft.com/office/drawing/2014/main" id="{04AE4D2F-5AA6-4B41-95B7-86399390411D}"/>
                </a:ext>
                <a:ext uri="{C183D7F6-B498-43B3-948B-1728B52AA6E4}">
                  <adec:decorative xmlns:adec="http://schemas.microsoft.com/office/drawing/2017/decorative" val="1"/>
                </a:ext>
              </a:extLst>
            </p:cNvPr>
            <p:cNvSpPr/>
            <p:nvPr/>
          </p:nvSpPr>
          <p:spPr>
            <a:xfrm>
              <a:off x="7954998" y="3198459"/>
              <a:ext cx="311603" cy="1786370"/>
            </a:xfrm>
            <a:custGeom>
              <a:avLst/>
              <a:gdLst/>
              <a:ahLst/>
              <a:cxnLst/>
              <a:rect l="l" t="t" r="r" b="b"/>
              <a:pathLst>
                <a:path w="342265" h="1962150">
                  <a:moveTo>
                    <a:pt x="163487" y="1634858"/>
                  </a:moveTo>
                  <a:lnTo>
                    <a:pt x="0" y="1634858"/>
                  </a:lnTo>
                  <a:lnTo>
                    <a:pt x="0" y="1961781"/>
                  </a:lnTo>
                  <a:lnTo>
                    <a:pt x="163487" y="1961781"/>
                  </a:lnTo>
                  <a:lnTo>
                    <a:pt x="163487" y="1634858"/>
                  </a:lnTo>
                  <a:close/>
                </a:path>
                <a:path w="342265" h="1962150">
                  <a:moveTo>
                    <a:pt x="342188" y="1634858"/>
                  </a:moveTo>
                  <a:lnTo>
                    <a:pt x="178701" y="1634858"/>
                  </a:lnTo>
                  <a:lnTo>
                    <a:pt x="178701" y="1961781"/>
                  </a:lnTo>
                  <a:lnTo>
                    <a:pt x="342188" y="1961781"/>
                  </a:lnTo>
                  <a:lnTo>
                    <a:pt x="342188" y="1634858"/>
                  </a:lnTo>
                  <a:close/>
                </a:path>
                <a:path w="342265" h="1962150">
                  <a:moveTo>
                    <a:pt x="163487" y="1307884"/>
                  </a:moveTo>
                  <a:lnTo>
                    <a:pt x="0" y="1307884"/>
                  </a:lnTo>
                  <a:lnTo>
                    <a:pt x="0" y="1619592"/>
                  </a:lnTo>
                  <a:lnTo>
                    <a:pt x="163487" y="1619592"/>
                  </a:lnTo>
                  <a:lnTo>
                    <a:pt x="163487" y="1307884"/>
                  </a:lnTo>
                  <a:close/>
                </a:path>
                <a:path w="342265" h="1962150">
                  <a:moveTo>
                    <a:pt x="342188" y="1307884"/>
                  </a:moveTo>
                  <a:lnTo>
                    <a:pt x="178701" y="1307884"/>
                  </a:lnTo>
                  <a:lnTo>
                    <a:pt x="178701" y="1619592"/>
                  </a:lnTo>
                  <a:lnTo>
                    <a:pt x="342188" y="1619592"/>
                  </a:lnTo>
                  <a:lnTo>
                    <a:pt x="342188" y="1307884"/>
                  </a:lnTo>
                  <a:close/>
                </a:path>
                <a:path w="342265" h="1962150">
                  <a:moveTo>
                    <a:pt x="163487" y="980897"/>
                  </a:moveTo>
                  <a:lnTo>
                    <a:pt x="0" y="980897"/>
                  </a:lnTo>
                  <a:lnTo>
                    <a:pt x="0" y="1292669"/>
                  </a:lnTo>
                  <a:lnTo>
                    <a:pt x="163487" y="1292669"/>
                  </a:lnTo>
                  <a:lnTo>
                    <a:pt x="163487" y="980897"/>
                  </a:lnTo>
                  <a:close/>
                </a:path>
                <a:path w="342265" h="1962150">
                  <a:moveTo>
                    <a:pt x="342188" y="980897"/>
                  </a:moveTo>
                  <a:lnTo>
                    <a:pt x="178701" y="980897"/>
                  </a:lnTo>
                  <a:lnTo>
                    <a:pt x="178701" y="1292669"/>
                  </a:lnTo>
                  <a:lnTo>
                    <a:pt x="342188" y="1292669"/>
                  </a:lnTo>
                  <a:lnTo>
                    <a:pt x="342188" y="980897"/>
                  </a:lnTo>
                  <a:close/>
                </a:path>
                <a:path w="342265" h="1962150">
                  <a:moveTo>
                    <a:pt x="163487" y="653973"/>
                  </a:moveTo>
                  <a:lnTo>
                    <a:pt x="0" y="653973"/>
                  </a:lnTo>
                  <a:lnTo>
                    <a:pt x="0" y="965682"/>
                  </a:lnTo>
                  <a:lnTo>
                    <a:pt x="163487" y="965682"/>
                  </a:lnTo>
                  <a:lnTo>
                    <a:pt x="163487" y="653973"/>
                  </a:lnTo>
                  <a:close/>
                </a:path>
                <a:path w="342265" h="1962150">
                  <a:moveTo>
                    <a:pt x="342188" y="653973"/>
                  </a:moveTo>
                  <a:lnTo>
                    <a:pt x="178701" y="653973"/>
                  </a:lnTo>
                  <a:lnTo>
                    <a:pt x="178701" y="965682"/>
                  </a:lnTo>
                  <a:lnTo>
                    <a:pt x="342188" y="965682"/>
                  </a:lnTo>
                  <a:lnTo>
                    <a:pt x="342188" y="653973"/>
                  </a:lnTo>
                  <a:close/>
                </a:path>
                <a:path w="342265" h="1962150">
                  <a:moveTo>
                    <a:pt x="163487" y="326986"/>
                  </a:moveTo>
                  <a:lnTo>
                    <a:pt x="0" y="326986"/>
                  </a:lnTo>
                  <a:lnTo>
                    <a:pt x="0" y="638759"/>
                  </a:lnTo>
                  <a:lnTo>
                    <a:pt x="163487" y="638759"/>
                  </a:lnTo>
                  <a:lnTo>
                    <a:pt x="163487" y="326986"/>
                  </a:lnTo>
                  <a:close/>
                </a:path>
                <a:path w="342265" h="1962150">
                  <a:moveTo>
                    <a:pt x="342188" y="326986"/>
                  </a:moveTo>
                  <a:lnTo>
                    <a:pt x="178701" y="326986"/>
                  </a:lnTo>
                  <a:lnTo>
                    <a:pt x="178701" y="638759"/>
                  </a:lnTo>
                  <a:lnTo>
                    <a:pt x="342188" y="638759"/>
                  </a:lnTo>
                  <a:lnTo>
                    <a:pt x="342188" y="326986"/>
                  </a:lnTo>
                  <a:close/>
                </a:path>
                <a:path w="342265" h="1962150">
                  <a:moveTo>
                    <a:pt x="131978" y="160045"/>
                  </a:moveTo>
                  <a:lnTo>
                    <a:pt x="55664" y="236359"/>
                  </a:lnTo>
                  <a:lnTo>
                    <a:pt x="54178" y="237896"/>
                  </a:lnTo>
                  <a:lnTo>
                    <a:pt x="53416" y="238645"/>
                  </a:lnTo>
                  <a:lnTo>
                    <a:pt x="42076" y="248172"/>
                  </a:lnTo>
                  <a:lnTo>
                    <a:pt x="29260" y="255770"/>
                  </a:lnTo>
                  <a:lnTo>
                    <a:pt x="15168" y="261193"/>
                  </a:lnTo>
                  <a:lnTo>
                    <a:pt x="0" y="264198"/>
                  </a:lnTo>
                  <a:lnTo>
                    <a:pt x="0" y="311708"/>
                  </a:lnTo>
                  <a:lnTo>
                    <a:pt x="163487" y="311708"/>
                  </a:lnTo>
                  <a:lnTo>
                    <a:pt x="163487" y="164401"/>
                  </a:lnTo>
                  <a:lnTo>
                    <a:pt x="155440" y="163853"/>
                  </a:lnTo>
                  <a:lnTo>
                    <a:pt x="147499" y="162937"/>
                  </a:lnTo>
                  <a:lnTo>
                    <a:pt x="139675" y="161665"/>
                  </a:lnTo>
                  <a:lnTo>
                    <a:pt x="131978" y="160045"/>
                  </a:lnTo>
                  <a:close/>
                </a:path>
                <a:path w="342265" h="1962150">
                  <a:moveTo>
                    <a:pt x="311861" y="90716"/>
                  </a:moveTo>
                  <a:lnTo>
                    <a:pt x="286354" y="119879"/>
                  </a:lnTo>
                  <a:lnTo>
                    <a:pt x="254901" y="142651"/>
                  </a:lnTo>
                  <a:lnTo>
                    <a:pt x="218638" y="157876"/>
                  </a:lnTo>
                  <a:lnTo>
                    <a:pt x="178701" y="164401"/>
                  </a:lnTo>
                  <a:lnTo>
                    <a:pt x="178701" y="311708"/>
                  </a:lnTo>
                  <a:lnTo>
                    <a:pt x="342188" y="311708"/>
                  </a:lnTo>
                  <a:lnTo>
                    <a:pt x="342188" y="105854"/>
                  </a:lnTo>
                  <a:lnTo>
                    <a:pt x="311861" y="90716"/>
                  </a:lnTo>
                  <a:close/>
                </a:path>
                <a:path w="342265" h="1962150">
                  <a:moveTo>
                    <a:pt x="342188" y="0"/>
                  </a:moveTo>
                  <a:lnTo>
                    <a:pt x="341161" y="12498"/>
                  </a:lnTo>
                  <a:lnTo>
                    <a:pt x="339358" y="24734"/>
                  </a:lnTo>
                  <a:lnTo>
                    <a:pt x="336700" y="36677"/>
                  </a:lnTo>
                  <a:lnTo>
                    <a:pt x="333222" y="48298"/>
                  </a:lnTo>
                  <a:lnTo>
                    <a:pt x="342188" y="52781"/>
                  </a:lnTo>
                  <a:lnTo>
                    <a:pt x="342188" y="0"/>
                  </a:lnTo>
                  <a:close/>
                </a:path>
              </a:pathLst>
            </a:custGeom>
            <a:solidFill>
              <a:srgbClr val="F5F6F6"/>
            </a:solidFill>
          </p:spPr>
          <p:txBody>
            <a:bodyPr wrap="square" lIns="0" tIns="0" rIns="0" bIns="0" rtlCol="0"/>
            <a:lstStyle/>
            <a:p>
              <a:endParaRPr/>
            </a:p>
          </p:txBody>
        </p:sp>
        <p:sp>
          <p:nvSpPr>
            <p:cNvPr id="179" name="object 88">
              <a:extLst>
                <a:ext uri="{FF2B5EF4-FFF2-40B4-BE49-F238E27FC236}">
                  <a16:creationId xmlns:a16="http://schemas.microsoft.com/office/drawing/2014/main" id="{0D74C7AF-CCBB-4BB7-AE1E-34C5185BA5CD}"/>
                </a:ext>
                <a:ext uri="{C183D7F6-B498-43B3-948B-1728B52AA6E4}">
                  <adec:decorative xmlns:adec="http://schemas.microsoft.com/office/drawing/2017/decorative" val="1"/>
                </a:ext>
              </a:extLst>
            </p:cNvPr>
            <p:cNvSpPr/>
            <p:nvPr/>
          </p:nvSpPr>
          <p:spPr>
            <a:xfrm>
              <a:off x="7863570" y="3037143"/>
              <a:ext cx="402968" cy="1947351"/>
            </a:xfrm>
            <a:prstGeom prst="rect">
              <a:avLst/>
            </a:prstGeom>
            <a:blipFill>
              <a:blip r:embed="rId36" cstate="print"/>
              <a:stretch>
                <a:fillRect/>
              </a:stretch>
            </a:blipFill>
          </p:spPr>
          <p:txBody>
            <a:bodyPr wrap="square" lIns="0" tIns="0" rIns="0" bIns="0" rtlCol="0"/>
            <a:lstStyle/>
            <a:p>
              <a:endParaRPr/>
            </a:p>
          </p:txBody>
        </p:sp>
        <p:sp>
          <p:nvSpPr>
            <p:cNvPr id="180" name="object 89">
              <a:extLst>
                <a:ext uri="{FF2B5EF4-FFF2-40B4-BE49-F238E27FC236}">
                  <a16:creationId xmlns:a16="http://schemas.microsoft.com/office/drawing/2014/main" id="{9008379F-DFF8-41BF-8F1B-8DD77CA43F39}"/>
                </a:ext>
                <a:ext uri="{C183D7F6-B498-43B3-948B-1728B52AA6E4}">
                  <adec:decorative xmlns:adec="http://schemas.microsoft.com/office/drawing/2017/decorative" val="1"/>
                </a:ext>
              </a:extLst>
            </p:cNvPr>
            <p:cNvSpPr/>
            <p:nvPr/>
          </p:nvSpPr>
          <p:spPr>
            <a:xfrm>
              <a:off x="7268243" y="3631997"/>
              <a:ext cx="402969" cy="1352496"/>
            </a:xfrm>
            <a:prstGeom prst="rect">
              <a:avLst/>
            </a:prstGeom>
            <a:blipFill>
              <a:blip r:embed="rId37" cstate="print"/>
              <a:stretch>
                <a:fillRect/>
              </a:stretch>
            </a:blipFill>
          </p:spPr>
          <p:txBody>
            <a:bodyPr wrap="square" lIns="0" tIns="0" rIns="0" bIns="0" rtlCol="0"/>
            <a:lstStyle/>
            <a:p>
              <a:endParaRPr dirty="0"/>
            </a:p>
          </p:txBody>
        </p:sp>
        <p:sp>
          <p:nvSpPr>
            <p:cNvPr id="181" name="object 90">
              <a:extLst>
                <a:ext uri="{FF2B5EF4-FFF2-40B4-BE49-F238E27FC236}">
                  <a16:creationId xmlns:a16="http://schemas.microsoft.com/office/drawing/2014/main" id="{5C9DD60F-73E6-4FBB-863B-39D57D347C53}"/>
                </a:ext>
                <a:ext uri="{C183D7F6-B498-43B3-948B-1728B52AA6E4}">
                  <adec:decorative xmlns:adec="http://schemas.microsoft.com/office/drawing/2017/decorative" val="1"/>
                </a:ext>
              </a:extLst>
            </p:cNvPr>
            <p:cNvSpPr/>
            <p:nvPr/>
          </p:nvSpPr>
          <p:spPr>
            <a:xfrm>
              <a:off x="6750421" y="3928224"/>
              <a:ext cx="325462" cy="1056269"/>
            </a:xfrm>
            <a:prstGeom prst="rect">
              <a:avLst/>
            </a:prstGeom>
            <a:blipFill>
              <a:blip r:embed="rId38" cstate="print"/>
              <a:stretch>
                <a:fillRect/>
              </a:stretch>
            </a:blipFill>
          </p:spPr>
          <p:txBody>
            <a:bodyPr wrap="square" lIns="0" tIns="0" rIns="0" bIns="0" rtlCol="0"/>
            <a:lstStyle/>
            <a:p>
              <a:endParaRPr/>
            </a:p>
          </p:txBody>
        </p:sp>
        <p:sp>
          <p:nvSpPr>
            <p:cNvPr id="182" name="object 91">
              <a:extLst>
                <a:ext uri="{FF2B5EF4-FFF2-40B4-BE49-F238E27FC236}">
                  <a16:creationId xmlns:a16="http://schemas.microsoft.com/office/drawing/2014/main" id="{263D3288-C09F-41B6-AE47-206854D0E172}"/>
                </a:ext>
                <a:ext uri="{C183D7F6-B498-43B3-948B-1728B52AA6E4}">
                  <adec:decorative xmlns:adec="http://schemas.microsoft.com/office/drawing/2017/decorative" val="1"/>
                </a:ext>
              </a:extLst>
            </p:cNvPr>
            <p:cNvSpPr/>
            <p:nvPr/>
          </p:nvSpPr>
          <p:spPr>
            <a:xfrm>
              <a:off x="6535730" y="4970995"/>
              <a:ext cx="4936508" cy="0"/>
            </a:xfrm>
            <a:custGeom>
              <a:avLst/>
              <a:gdLst/>
              <a:ahLst/>
              <a:cxnLst/>
              <a:rect l="l" t="t" r="r" b="b"/>
              <a:pathLst>
                <a:path w="5422265">
                  <a:moveTo>
                    <a:pt x="0" y="0"/>
                  </a:moveTo>
                  <a:lnTo>
                    <a:pt x="5421922" y="0"/>
                  </a:lnTo>
                </a:path>
              </a:pathLst>
            </a:custGeom>
            <a:ln w="29654">
              <a:solidFill>
                <a:srgbClr val="46484A"/>
              </a:solidFill>
            </a:ln>
          </p:spPr>
          <p:txBody>
            <a:bodyPr wrap="square" lIns="0" tIns="0" rIns="0" bIns="0" rtlCol="0"/>
            <a:lstStyle/>
            <a:p>
              <a:endParaRPr/>
            </a:p>
          </p:txBody>
        </p:sp>
      </p:grpSp>
      <p:sp>
        <p:nvSpPr>
          <p:cNvPr id="183" name="Slide Number Placeholder 182">
            <a:extLst>
              <a:ext uri="{FF2B5EF4-FFF2-40B4-BE49-F238E27FC236}">
                <a16:creationId xmlns:a16="http://schemas.microsoft.com/office/drawing/2014/main" id="{65365871-E721-4F7C-8B00-B5A599590666}"/>
              </a:ext>
            </a:extLst>
          </p:cNvPr>
          <p:cNvSpPr>
            <a:spLocks noGrp="1"/>
          </p:cNvSpPr>
          <p:nvPr>
            <p:ph type="sldNum" sz="quarter" idx="4"/>
          </p:nvPr>
        </p:nvSpPr>
        <p:spPr/>
        <p:txBody>
          <a:bodyPr/>
          <a:lstStyle/>
          <a:p>
            <a:fld id="{6998E55D-8E2A-4AFE-A61C-B5DBBB7761E7}" type="slidenum">
              <a:rPr lang="en-GB" smtClean="0"/>
              <a:pPr/>
              <a:t>11</a:t>
            </a:fld>
            <a:endParaRPr lang="en-GB"/>
          </a:p>
        </p:txBody>
      </p:sp>
    </p:spTree>
    <p:extLst>
      <p:ext uri="{BB962C8B-B14F-4D97-AF65-F5344CB8AC3E}">
        <p14:creationId xmlns:p14="http://schemas.microsoft.com/office/powerpoint/2010/main" val="19999997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57F2F2-9FE4-4F56-85EE-05D906073E4D}"/>
              </a:ext>
            </a:extLst>
          </p:cNvPr>
          <p:cNvSpPr>
            <a:spLocks noGrp="1"/>
          </p:cNvSpPr>
          <p:nvPr>
            <p:ph type="title"/>
          </p:nvPr>
        </p:nvSpPr>
        <p:spPr/>
        <p:txBody>
          <a:bodyPr/>
          <a:lstStyle/>
          <a:p>
            <a:r>
              <a:rPr lang="en-GB" dirty="0"/>
              <a:t>All headers to be Calibri set to 36pt</a:t>
            </a:r>
          </a:p>
        </p:txBody>
      </p:sp>
      <p:sp>
        <p:nvSpPr>
          <p:cNvPr id="3" name="Content Placeholder 2">
            <a:extLst>
              <a:ext uri="{FF2B5EF4-FFF2-40B4-BE49-F238E27FC236}">
                <a16:creationId xmlns:a16="http://schemas.microsoft.com/office/drawing/2014/main" id="{3CD91924-FD50-409F-BB8D-00270D328BBD}"/>
              </a:ext>
            </a:extLst>
          </p:cNvPr>
          <p:cNvSpPr>
            <a:spLocks noGrp="1"/>
          </p:cNvSpPr>
          <p:nvPr>
            <p:ph idx="1"/>
          </p:nvPr>
        </p:nvSpPr>
        <p:spPr>
          <a:xfrm>
            <a:off x="819538" y="2304288"/>
            <a:ext cx="4971662" cy="3950207"/>
          </a:xfrm>
        </p:spPr>
        <p:txBody>
          <a:bodyPr>
            <a:normAutofit/>
          </a:bodyPr>
          <a:lstStyle/>
          <a:p>
            <a:pPr marL="0" indent="0">
              <a:buNone/>
            </a:pPr>
            <a:r>
              <a:rPr lang="en-GB" dirty="0"/>
              <a:t>All main copy is set to Calibri 26pt font size with 30pt line spacing  and colour in black.</a:t>
            </a:r>
          </a:p>
          <a:p>
            <a:pPr marL="0" indent="0">
              <a:buNone/>
            </a:pPr>
            <a:endParaRPr lang="en-GB" dirty="0"/>
          </a:p>
          <a:p>
            <a:pPr marL="0" indent="0">
              <a:buNone/>
            </a:pPr>
            <a:r>
              <a:rPr lang="en-GB" dirty="0"/>
              <a:t>Colour Lancaster  University red:</a:t>
            </a:r>
            <a:br>
              <a:rPr lang="en-GB" dirty="0"/>
            </a:br>
            <a:r>
              <a:rPr lang="en-GB" dirty="0"/>
              <a:t>(RGB) R: 181 G: 18 B: 27</a:t>
            </a:r>
          </a:p>
          <a:p>
            <a:pPr marL="0" indent="0">
              <a:buNone/>
            </a:pPr>
            <a:r>
              <a:rPr lang="en-GB" dirty="0"/>
              <a:t>Colour grey:</a:t>
            </a:r>
            <a:br>
              <a:rPr lang="en-GB" dirty="0"/>
            </a:br>
            <a:r>
              <a:rPr lang="en-GB" dirty="0"/>
              <a:t>(RGB) R: 102 G: 102 B: 102</a:t>
            </a:r>
          </a:p>
        </p:txBody>
      </p:sp>
      <p:sp>
        <p:nvSpPr>
          <p:cNvPr id="11" name="object 2" descr="Students sat outside talking by the pond">
            <a:extLst>
              <a:ext uri="{FF2B5EF4-FFF2-40B4-BE49-F238E27FC236}">
                <a16:creationId xmlns:a16="http://schemas.microsoft.com/office/drawing/2014/main" id="{E63F2148-2596-4E9E-8B97-1D06543AC8B0}"/>
              </a:ext>
            </a:extLst>
          </p:cNvPr>
          <p:cNvSpPr/>
          <p:nvPr/>
        </p:nvSpPr>
        <p:spPr>
          <a:xfrm>
            <a:off x="6096000" y="2368296"/>
            <a:ext cx="5472136" cy="3562120"/>
          </a:xfrm>
          <a:prstGeom prst="rect">
            <a:avLst/>
          </a:prstGeom>
          <a:blipFill>
            <a:blip r:embed="rId2" cstate="print"/>
            <a:stretch>
              <a:fillRect/>
            </a:stretch>
          </a:blipFill>
        </p:spPr>
        <p:txBody>
          <a:bodyPr wrap="square" lIns="0" tIns="0" rIns="0" bIns="0" rtlCol="0"/>
          <a:lstStyle/>
          <a:p>
            <a:endParaRPr/>
          </a:p>
        </p:txBody>
      </p:sp>
      <p:sp>
        <p:nvSpPr>
          <p:cNvPr id="4" name="Slide Number Placeholder 3">
            <a:extLst>
              <a:ext uri="{FF2B5EF4-FFF2-40B4-BE49-F238E27FC236}">
                <a16:creationId xmlns:a16="http://schemas.microsoft.com/office/drawing/2014/main" id="{A6B028AB-5E29-4750-9447-C682EBAE7C95}"/>
              </a:ext>
            </a:extLst>
          </p:cNvPr>
          <p:cNvSpPr>
            <a:spLocks noGrp="1"/>
          </p:cNvSpPr>
          <p:nvPr>
            <p:ph type="sldNum" sz="quarter" idx="4"/>
          </p:nvPr>
        </p:nvSpPr>
        <p:spPr>
          <a:xfrm>
            <a:off x="8899072" y="6158300"/>
            <a:ext cx="2743200" cy="365125"/>
          </a:xfrm>
          <a:prstGeom prst="rect">
            <a:avLst/>
          </a:prstGeom>
        </p:spPr>
        <p:txBody>
          <a:bodyPr/>
          <a:lstStyle/>
          <a:p>
            <a:fld id="{6998E55D-8E2A-4AFE-A61C-B5DBBB7761E7}" type="slidenum">
              <a:rPr lang="en-GB" smtClean="0"/>
              <a:pPr/>
              <a:t>12</a:t>
            </a:fld>
            <a:endParaRPr lang="en-GB" dirty="0"/>
          </a:p>
        </p:txBody>
      </p:sp>
    </p:spTree>
    <p:extLst>
      <p:ext uri="{BB962C8B-B14F-4D97-AF65-F5344CB8AC3E}">
        <p14:creationId xmlns:p14="http://schemas.microsoft.com/office/powerpoint/2010/main" val="37543018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6A43B0-10B8-4695-81B4-DD06577D16D6}"/>
              </a:ext>
            </a:extLst>
          </p:cNvPr>
          <p:cNvSpPr>
            <a:spLocks noGrp="1"/>
          </p:cNvSpPr>
          <p:nvPr>
            <p:ph type="title"/>
          </p:nvPr>
        </p:nvSpPr>
        <p:spPr/>
        <p:txBody>
          <a:bodyPr/>
          <a:lstStyle/>
          <a:p>
            <a:r>
              <a:rPr lang="en-GB" dirty="0"/>
              <a:t>Lancaster University PowerPoint</a:t>
            </a:r>
            <a:br>
              <a:rPr lang="en-GB" dirty="0"/>
            </a:br>
            <a:r>
              <a:rPr lang="en-GB" dirty="0"/>
              <a:t>Templates: Images</a:t>
            </a:r>
          </a:p>
        </p:txBody>
      </p:sp>
      <p:sp>
        <p:nvSpPr>
          <p:cNvPr id="6" name="Content Placeholder 5">
            <a:extLst>
              <a:ext uri="{FF2B5EF4-FFF2-40B4-BE49-F238E27FC236}">
                <a16:creationId xmlns:a16="http://schemas.microsoft.com/office/drawing/2014/main" id="{5FA061ED-3B48-4F78-AE1D-BCDAC50EE198}"/>
              </a:ext>
            </a:extLst>
          </p:cNvPr>
          <p:cNvSpPr>
            <a:spLocks noGrp="1"/>
          </p:cNvSpPr>
          <p:nvPr>
            <p:ph idx="1"/>
          </p:nvPr>
        </p:nvSpPr>
        <p:spPr>
          <a:xfrm>
            <a:off x="783773" y="2246259"/>
            <a:ext cx="8115299" cy="4209434"/>
          </a:xfrm>
        </p:spPr>
        <p:txBody>
          <a:bodyPr>
            <a:noAutofit/>
          </a:bodyPr>
          <a:lstStyle/>
          <a:p>
            <a:pPr marL="0" indent="0">
              <a:lnSpc>
                <a:spcPct val="100000"/>
              </a:lnSpc>
              <a:spcBef>
                <a:spcPts val="1110"/>
              </a:spcBef>
              <a:buNone/>
            </a:pPr>
            <a:r>
              <a:rPr lang="en-GB" i="1" spc="-35" dirty="0">
                <a:cs typeface="Calibri"/>
              </a:rPr>
              <a:t>Template </a:t>
            </a:r>
            <a:r>
              <a:rPr lang="en-GB" i="1" spc="-5" dirty="0">
                <a:cs typeface="Calibri"/>
              </a:rPr>
              <a:t>slide: </a:t>
            </a:r>
            <a:r>
              <a:rPr lang="en-GB" i="1" dirty="0">
                <a:cs typeface="Calibri"/>
              </a:rPr>
              <a:t>with </a:t>
            </a:r>
            <a:r>
              <a:rPr lang="en-GB" i="1" spc="-10" dirty="0">
                <a:cs typeface="Calibri"/>
              </a:rPr>
              <a:t>bullet points </a:t>
            </a:r>
            <a:r>
              <a:rPr lang="en-GB" i="1" spc="-5" dirty="0">
                <a:cs typeface="Calibri"/>
              </a:rPr>
              <a:t>and one</a:t>
            </a:r>
            <a:r>
              <a:rPr lang="en-GB" i="1" spc="45" dirty="0">
                <a:cs typeface="Calibri"/>
              </a:rPr>
              <a:t> </a:t>
            </a:r>
            <a:r>
              <a:rPr lang="en-GB" i="1" spc="-5" dirty="0">
                <a:cs typeface="Calibri"/>
              </a:rPr>
              <a:t>image</a:t>
            </a:r>
            <a:endParaRPr lang="en-GB" dirty="0">
              <a:cs typeface="Calibri"/>
            </a:endParaRPr>
          </a:p>
          <a:p>
            <a:pPr marL="251460" marR="5080" indent="-239395">
              <a:lnSpc>
                <a:spcPts val="3000"/>
              </a:lnSpc>
              <a:spcBef>
                <a:spcPts val="1215"/>
              </a:spcBef>
              <a:tabLst>
                <a:tab pos="252095" algn="l"/>
              </a:tabLst>
            </a:pPr>
            <a:r>
              <a:rPr lang="en-GB" spc="-5" dirty="0">
                <a:cs typeface="Calibri"/>
              </a:rPr>
              <a:t>Use </a:t>
            </a:r>
            <a:r>
              <a:rPr lang="en-GB" dirty="0">
                <a:cs typeface="Calibri"/>
              </a:rPr>
              <a:t>the </a:t>
            </a:r>
            <a:r>
              <a:rPr lang="en-GB" spc="-15" dirty="0">
                <a:cs typeface="Calibri"/>
              </a:rPr>
              <a:t>template </a:t>
            </a:r>
            <a:r>
              <a:rPr lang="en-GB" dirty="0">
                <a:cs typeface="Calibri"/>
              </a:rPr>
              <a:t>with the </a:t>
            </a:r>
            <a:r>
              <a:rPr lang="en-GB" spc="-15" dirty="0">
                <a:cs typeface="Calibri"/>
              </a:rPr>
              <a:t>relevant </a:t>
            </a:r>
            <a:r>
              <a:rPr lang="en-GB" spc="-10" dirty="0">
                <a:cs typeface="Calibri"/>
              </a:rPr>
              <a:t>image </a:t>
            </a:r>
            <a:r>
              <a:rPr lang="en-GB" spc="-20" dirty="0">
                <a:cs typeface="Calibri"/>
              </a:rPr>
              <a:t>size and </a:t>
            </a:r>
            <a:r>
              <a:rPr lang="en-GB" spc="-10" dirty="0">
                <a:cs typeface="Calibri"/>
              </a:rPr>
              <a:t>position.</a:t>
            </a:r>
            <a:endParaRPr lang="en-GB" dirty="0">
              <a:cs typeface="Calibri"/>
            </a:endParaRPr>
          </a:p>
          <a:p>
            <a:pPr marL="251460" marR="170180" indent="-239395">
              <a:lnSpc>
                <a:spcPts val="3000"/>
              </a:lnSpc>
              <a:spcBef>
                <a:spcPts val="1135"/>
              </a:spcBef>
              <a:tabLst>
                <a:tab pos="252095" algn="l"/>
              </a:tabLst>
            </a:pPr>
            <a:r>
              <a:rPr lang="en-GB" spc="-120" dirty="0">
                <a:cs typeface="Calibri"/>
              </a:rPr>
              <a:t>To </a:t>
            </a:r>
            <a:r>
              <a:rPr lang="en-GB" spc="-5" dirty="0">
                <a:cs typeface="Calibri"/>
              </a:rPr>
              <a:t>insert </a:t>
            </a:r>
            <a:r>
              <a:rPr lang="en-GB" dirty="0">
                <a:cs typeface="Calibri"/>
              </a:rPr>
              <a:t>an </a:t>
            </a:r>
            <a:r>
              <a:rPr lang="en-GB" spc="-10" dirty="0">
                <a:cs typeface="Calibri"/>
              </a:rPr>
              <a:t>image: from the </a:t>
            </a:r>
            <a:r>
              <a:rPr lang="en-GB" spc="10" dirty="0">
                <a:cs typeface="Calibri"/>
              </a:rPr>
              <a:t>‘insert’ </a:t>
            </a:r>
            <a:r>
              <a:rPr lang="en-GB" spc="-35" dirty="0">
                <a:cs typeface="Calibri"/>
              </a:rPr>
              <a:t>tab,  </a:t>
            </a:r>
            <a:r>
              <a:rPr lang="en-GB" spc="-5" dirty="0">
                <a:cs typeface="Calibri"/>
              </a:rPr>
              <a:t>select </a:t>
            </a:r>
            <a:br>
              <a:rPr lang="en-GB" spc="-5" dirty="0">
                <a:cs typeface="Calibri"/>
              </a:rPr>
            </a:br>
            <a:r>
              <a:rPr lang="en-GB" spc="-5" dirty="0">
                <a:cs typeface="Calibri"/>
              </a:rPr>
              <a:t>‘picture’, </a:t>
            </a:r>
            <a:r>
              <a:rPr lang="en-GB" spc="-10" dirty="0">
                <a:cs typeface="Calibri"/>
              </a:rPr>
              <a:t>find and select your image, </a:t>
            </a:r>
            <a:r>
              <a:rPr lang="en-GB" dirty="0">
                <a:cs typeface="Calibri"/>
              </a:rPr>
              <a:t>then click </a:t>
            </a:r>
            <a:r>
              <a:rPr lang="en-GB" spc="10" dirty="0">
                <a:cs typeface="Calibri"/>
              </a:rPr>
              <a:t>‘insert’</a:t>
            </a:r>
            <a:r>
              <a:rPr lang="en-GB" spc="-5" dirty="0">
                <a:cs typeface="Calibri"/>
              </a:rPr>
              <a:t>.</a:t>
            </a:r>
          </a:p>
          <a:p>
            <a:pPr marL="251460" marR="170180" indent="-239395">
              <a:lnSpc>
                <a:spcPts val="3000"/>
              </a:lnSpc>
              <a:spcBef>
                <a:spcPts val="1135"/>
              </a:spcBef>
              <a:tabLst>
                <a:tab pos="252095" algn="l"/>
              </a:tabLst>
            </a:pPr>
            <a:r>
              <a:rPr lang="en-GB" dirty="0"/>
              <a:t>Images need alt text or marking as decorative for accessibility. Visit </a:t>
            </a:r>
            <a:r>
              <a:rPr lang="en-GB" dirty="0">
                <a:hlinkClick r:id="rId2"/>
              </a:rPr>
              <a:t>Accessibility checklist for PowerPoint</a:t>
            </a:r>
            <a:r>
              <a:rPr lang="en-GB" dirty="0"/>
              <a:t>.</a:t>
            </a:r>
            <a:endParaRPr lang="en-GB" dirty="0">
              <a:cs typeface="Calibri"/>
            </a:endParaRPr>
          </a:p>
          <a:p>
            <a:pPr marL="251460" marR="61594" indent="-239395">
              <a:lnSpc>
                <a:spcPts val="3000"/>
              </a:lnSpc>
              <a:spcBef>
                <a:spcPts val="1135"/>
              </a:spcBef>
              <a:tabLst>
                <a:tab pos="252095" algn="l"/>
              </a:tabLst>
            </a:pPr>
            <a:r>
              <a:rPr lang="en-GB" spc="-20" dirty="0">
                <a:cs typeface="Calibri"/>
              </a:rPr>
              <a:t>Resize </a:t>
            </a:r>
            <a:r>
              <a:rPr lang="en-GB" dirty="0">
                <a:cs typeface="Calibri"/>
              </a:rPr>
              <a:t>the </a:t>
            </a:r>
            <a:r>
              <a:rPr lang="en-GB" spc="-10" dirty="0">
                <a:cs typeface="Calibri"/>
              </a:rPr>
              <a:t>image </a:t>
            </a:r>
            <a:r>
              <a:rPr lang="en-GB" dirty="0">
                <a:cs typeface="Calibri"/>
              </a:rPr>
              <a:t>and </a:t>
            </a:r>
            <a:r>
              <a:rPr lang="en-GB" spc="-10" dirty="0">
                <a:cs typeface="Calibri"/>
              </a:rPr>
              <a:t>position to </a:t>
            </a:r>
            <a:r>
              <a:rPr lang="en-GB" spc="-15" dirty="0">
                <a:cs typeface="Calibri"/>
              </a:rPr>
              <a:t>match </a:t>
            </a:r>
            <a:r>
              <a:rPr lang="en-GB" dirty="0">
                <a:cs typeface="Calibri"/>
              </a:rPr>
              <a:t>the </a:t>
            </a:r>
            <a:r>
              <a:rPr lang="en-GB" spc="-15" dirty="0">
                <a:cs typeface="Calibri"/>
              </a:rPr>
              <a:t>example </a:t>
            </a:r>
            <a:r>
              <a:rPr lang="en-GB" spc="-10" dirty="0">
                <a:cs typeface="Calibri"/>
              </a:rPr>
              <a:t>template.</a:t>
            </a:r>
          </a:p>
        </p:txBody>
      </p:sp>
      <p:sp>
        <p:nvSpPr>
          <p:cNvPr id="7" name="object 5" descr="Students sat at a table chatting">
            <a:extLst>
              <a:ext uri="{FF2B5EF4-FFF2-40B4-BE49-F238E27FC236}">
                <a16:creationId xmlns:a16="http://schemas.microsoft.com/office/drawing/2014/main" id="{7933AC43-D67E-49FE-8964-F2A975507D9F}"/>
              </a:ext>
            </a:extLst>
          </p:cNvPr>
          <p:cNvSpPr/>
          <p:nvPr/>
        </p:nvSpPr>
        <p:spPr>
          <a:xfrm>
            <a:off x="8665026" y="2405273"/>
            <a:ext cx="2743200" cy="3324330"/>
          </a:xfrm>
          <a:prstGeom prst="rect">
            <a:avLst/>
          </a:prstGeom>
          <a:blipFill>
            <a:blip r:embed="rId3" cstate="print"/>
            <a:stretch>
              <a:fillRect/>
            </a:stretch>
          </a:blipFill>
        </p:spPr>
        <p:txBody>
          <a:bodyPr wrap="square" lIns="0" tIns="0" rIns="0" bIns="0" rtlCol="0"/>
          <a:lstStyle/>
          <a:p>
            <a:endParaRPr dirty="0"/>
          </a:p>
        </p:txBody>
      </p:sp>
      <p:sp>
        <p:nvSpPr>
          <p:cNvPr id="4" name="Slide Number Placeholder 3">
            <a:extLst>
              <a:ext uri="{FF2B5EF4-FFF2-40B4-BE49-F238E27FC236}">
                <a16:creationId xmlns:a16="http://schemas.microsoft.com/office/drawing/2014/main" id="{E8D5239D-8109-488B-B043-556B6B3D4B6B}"/>
              </a:ext>
            </a:extLst>
          </p:cNvPr>
          <p:cNvSpPr>
            <a:spLocks noGrp="1"/>
          </p:cNvSpPr>
          <p:nvPr>
            <p:ph type="sldNum" sz="quarter" idx="4"/>
          </p:nvPr>
        </p:nvSpPr>
        <p:spPr>
          <a:xfrm>
            <a:off x="8899072" y="6158300"/>
            <a:ext cx="2743200" cy="365125"/>
          </a:xfrm>
          <a:prstGeom prst="rect">
            <a:avLst/>
          </a:prstGeom>
        </p:spPr>
        <p:txBody>
          <a:bodyPr/>
          <a:lstStyle/>
          <a:p>
            <a:fld id="{6998E55D-8E2A-4AFE-A61C-B5DBBB7761E7}" type="slidenum">
              <a:rPr lang="en-GB" smtClean="0"/>
              <a:pPr/>
              <a:t>13</a:t>
            </a:fld>
            <a:endParaRPr lang="en-GB" dirty="0"/>
          </a:p>
        </p:txBody>
      </p:sp>
    </p:spTree>
    <p:extLst>
      <p:ext uri="{BB962C8B-B14F-4D97-AF65-F5344CB8AC3E}">
        <p14:creationId xmlns:p14="http://schemas.microsoft.com/office/powerpoint/2010/main" val="21299715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BC78E2F-1C5D-4BD5-B140-880A8448E154}"/>
              </a:ext>
            </a:extLst>
          </p:cNvPr>
          <p:cNvSpPr>
            <a:spLocks noGrp="1"/>
          </p:cNvSpPr>
          <p:nvPr>
            <p:ph type="title"/>
          </p:nvPr>
        </p:nvSpPr>
        <p:spPr/>
        <p:txBody>
          <a:bodyPr/>
          <a:lstStyle/>
          <a:p>
            <a:r>
              <a:rPr lang="en-GB" dirty="0"/>
              <a:t>Lancaster University PowerPoint</a:t>
            </a:r>
            <a:br>
              <a:rPr lang="en-GB" dirty="0"/>
            </a:br>
            <a:r>
              <a:rPr lang="en-GB" dirty="0"/>
              <a:t>Templates: Images</a:t>
            </a:r>
          </a:p>
        </p:txBody>
      </p:sp>
      <p:sp>
        <p:nvSpPr>
          <p:cNvPr id="5" name="object 4" descr="students sat at table chatting">
            <a:extLst>
              <a:ext uri="{FF2B5EF4-FFF2-40B4-BE49-F238E27FC236}">
                <a16:creationId xmlns:a16="http://schemas.microsoft.com/office/drawing/2014/main" id="{8497587D-DCC5-4272-BE43-73A2620125D2}"/>
              </a:ext>
            </a:extLst>
          </p:cNvPr>
          <p:cNvSpPr/>
          <p:nvPr/>
        </p:nvSpPr>
        <p:spPr>
          <a:xfrm>
            <a:off x="751865" y="2529001"/>
            <a:ext cx="3369386" cy="3492004"/>
          </a:xfrm>
          <a:prstGeom prst="rect">
            <a:avLst/>
          </a:prstGeom>
          <a:blipFill>
            <a:blip r:embed="rId2" cstate="print"/>
            <a:stretch>
              <a:fillRect/>
            </a:stretch>
          </a:blipFill>
        </p:spPr>
        <p:txBody>
          <a:bodyPr wrap="square" lIns="0" tIns="0" rIns="0" bIns="0" rtlCol="0"/>
          <a:lstStyle/>
          <a:p>
            <a:endParaRPr/>
          </a:p>
        </p:txBody>
      </p:sp>
      <p:sp>
        <p:nvSpPr>
          <p:cNvPr id="6" name="object 5" descr="Outside Physics">
            <a:extLst>
              <a:ext uri="{FF2B5EF4-FFF2-40B4-BE49-F238E27FC236}">
                <a16:creationId xmlns:a16="http://schemas.microsoft.com/office/drawing/2014/main" id="{7C7466E8-1AE0-499C-8320-04DBC9B39DF1}"/>
              </a:ext>
            </a:extLst>
          </p:cNvPr>
          <p:cNvSpPr/>
          <p:nvPr/>
        </p:nvSpPr>
        <p:spPr>
          <a:xfrm>
            <a:off x="4404220" y="2529001"/>
            <a:ext cx="3369398" cy="3492004"/>
          </a:xfrm>
          <a:prstGeom prst="rect">
            <a:avLst/>
          </a:prstGeom>
          <a:blipFill>
            <a:blip r:embed="rId3" cstate="print"/>
            <a:stretch>
              <a:fillRect/>
            </a:stretch>
          </a:blipFill>
        </p:spPr>
        <p:txBody>
          <a:bodyPr wrap="square" lIns="0" tIns="0" rIns="0" bIns="0" rtlCol="0"/>
          <a:lstStyle/>
          <a:p>
            <a:endParaRPr/>
          </a:p>
        </p:txBody>
      </p:sp>
      <p:sp>
        <p:nvSpPr>
          <p:cNvPr id="7" name="object 6" descr="Students talking on the steps">
            <a:extLst>
              <a:ext uri="{FF2B5EF4-FFF2-40B4-BE49-F238E27FC236}">
                <a16:creationId xmlns:a16="http://schemas.microsoft.com/office/drawing/2014/main" id="{88ADC5C1-0B94-47B5-8C60-5C0580CE5334}"/>
              </a:ext>
            </a:extLst>
          </p:cNvPr>
          <p:cNvSpPr/>
          <p:nvPr/>
        </p:nvSpPr>
        <p:spPr>
          <a:xfrm>
            <a:off x="8052599" y="2529001"/>
            <a:ext cx="3369398" cy="3492004"/>
          </a:xfrm>
          <a:prstGeom prst="rect">
            <a:avLst/>
          </a:prstGeom>
          <a:blipFill>
            <a:blip r:embed="rId4" cstate="print"/>
            <a:stretch>
              <a:fillRect/>
            </a:stretch>
          </a:blipFill>
        </p:spPr>
        <p:txBody>
          <a:bodyPr wrap="square" lIns="0" tIns="0" rIns="0" bIns="0" rtlCol="0"/>
          <a:lstStyle/>
          <a:p>
            <a:endParaRPr/>
          </a:p>
        </p:txBody>
      </p:sp>
      <p:sp>
        <p:nvSpPr>
          <p:cNvPr id="2" name="Slide Number Placeholder 1">
            <a:extLst>
              <a:ext uri="{FF2B5EF4-FFF2-40B4-BE49-F238E27FC236}">
                <a16:creationId xmlns:a16="http://schemas.microsoft.com/office/drawing/2014/main" id="{F528468F-694B-44A3-B3E8-AEC28ACF486D}"/>
              </a:ext>
            </a:extLst>
          </p:cNvPr>
          <p:cNvSpPr>
            <a:spLocks noGrp="1"/>
          </p:cNvSpPr>
          <p:nvPr>
            <p:ph type="sldNum" sz="quarter" idx="4"/>
          </p:nvPr>
        </p:nvSpPr>
        <p:spPr>
          <a:xfrm>
            <a:off x="8899072" y="6158300"/>
            <a:ext cx="2743200" cy="365125"/>
          </a:xfrm>
          <a:prstGeom prst="rect">
            <a:avLst/>
          </a:prstGeom>
        </p:spPr>
        <p:txBody>
          <a:bodyPr/>
          <a:lstStyle/>
          <a:p>
            <a:fld id="{6998E55D-8E2A-4AFE-A61C-B5DBBB7761E7}" type="slidenum">
              <a:rPr lang="en-GB" smtClean="0"/>
              <a:pPr/>
              <a:t>14</a:t>
            </a:fld>
            <a:endParaRPr lang="en-GB"/>
          </a:p>
        </p:txBody>
      </p:sp>
    </p:spTree>
    <p:extLst>
      <p:ext uri="{BB962C8B-B14F-4D97-AF65-F5344CB8AC3E}">
        <p14:creationId xmlns:p14="http://schemas.microsoft.com/office/powerpoint/2010/main" val="14353911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4B0BA-AFD5-4E4D-9013-D582156DEBDB}"/>
              </a:ext>
            </a:extLst>
          </p:cNvPr>
          <p:cNvSpPr>
            <a:spLocks noGrp="1"/>
          </p:cNvSpPr>
          <p:nvPr>
            <p:ph type="title"/>
          </p:nvPr>
        </p:nvSpPr>
        <p:spPr/>
        <p:txBody>
          <a:bodyPr/>
          <a:lstStyle/>
          <a:p>
            <a:r>
              <a:rPr lang="en-GB" dirty="0"/>
              <a:t>Short headings</a:t>
            </a:r>
          </a:p>
        </p:txBody>
      </p:sp>
      <p:sp>
        <p:nvSpPr>
          <p:cNvPr id="3" name="Content Placeholder 2">
            <a:extLst>
              <a:ext uri="{FF2B5EF4-FFF2-40B4-BE49-F238E27FC236}">
                <a16:creationId xmlns:a16="http://schemas.microsoft.com/office/drawing/2014/main" id="{D2E48C19-7159-401C-96F9-43B44DD6DA52}"/>
              </a:ext>
            </a:extLst>
          </p:cNvPr>
          <p:cNvSpPr>
            <a:spLocks noGrp="1"/>
          </p:cNvSpPr>
          <p:nvPr>
            <p:ph idx="1"/>
          </p:nvPr>
        </p:nvSpPr>
        <p:spPr/>
        <p:txBody>
          <a:bodyPr/>
          <a:lstStyle/>
          <a:p>
            <a:pPr marL="0" indent="0">
              <a:buNone/>
            </a:pPr>
            <a:r>
              <a:rPr lang="en-GB" i="1" dirty="0"/>
              <a:t>Template slide: with bullet points</a:t>
            </a:r>
          </a:p>
          <a:p>
            <a:pPr marL="0" indent="0">
              <a:buNone/>
            </a:pPr>
            <a:endParaRPr lang="en-GB" i="1" dirty="0"/>
          </a:p>
          <a:p>
            <a:r>
              <a:rPr lang="en-GB" dirty="0"/>
              <a:t>Use no more than 5 bullet points</a:t>
            </a:r>
          </a:p>
          <a:p>
            <a:r>
              <a:rPr lang="en-GB" dirty="0"/>
              <a:t>All copy is Calibri</a:t>
            </a:r>
          </a:p>
          <a:p>
            <a:r>
              <a:rPr lang="en-GB" dirty="0"/>
              <a:t>Text size for the main text is 26pt</a:t>
            </a:r>
          </a:p>
          <a:p>
            <a:r>
              <a:rPr lang="en-GB" dirty="0"/>
              <a:t>All text is aligned left</a:t>
            </a:r>
          </a:p>
          <a:p>
            <a:r>
              <a:rPr lang="en-GB" dirty="0"/>
              <a:t>All text is coloured black</a:t>
            </a:r>
          </a:p>
          <a:p>
            <a:endParaRPr lang="en-GB" dirty="0"/>
          </a:p>
        </p:txBody>
      </p:sp>
      <p:sp>
        <p:nvSpPr>
          <p:cNvPr id="4" name="Slide Number Placeholder 3">
            <a:extLst>
              <a:ext uri="{FF2B5EF4-FFF2-40B4-BE49-F238E27FC236}">
                <a16:creationId xmlns:a16="http://schemas.microsoft.com/office/drawing/2014/main" id="{38D2C8B2-C878-44BE-919F-62A5CE6AA27F}"/>
              </a:ext>
            </a:extLst>
          </p:cNvPr>
          <p:cNvSpPr>
            <a:spLocks noGrp="1"/>
          </p:cNvSpPr>
          <p:nvPr>
            <p:ph type="sldNum" sz="quarter" idx="4"/>
          </p:nvPr>
        </p:nvSpPr>
        <p:spPr>
          <a:xfrm>
            <a:off x="8899072" y="6158300"/>
            <a:ext cx="2743200" cy="365125"/>
          </a:xfrm>
          <a:prstGeom prst="rect">
            <a:avLst/>
          </a:prstGeom>
        </p:spPr>
        <p:txBody>
          <a:bodyPr/>
          <a:lstStyle/>
          <a:p>
            <a:fld id="{6998E55D-8E2A-4AFE-A61C-B5DBBB7761E7}" type="slidenum">
              <a:rPr lang="en-GB" smtClean="0"/>
              <a:pPr/>
              <a:t>15</a:t>
            </a:fld>
            <a:endParaRPr lang="en-GB"/>
          </a:p>
        </p:txBody>
      </p:sp>
    </p:spTree>
    <p:extLst>
      <p:ext uri="{BB962C8B-B14F-4D97-AF65-F5344CB8AC3E}">
        <p14:creationId xmlns:p14="http://schemas.microsoft.com/office/powerpoint/2010/main" val="36006838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423BF-B597-43F1-94B6-13861DD3D50C}"/>
              </a:ext>
            </a:extLst>
          </p:cNvPr>
          <p:cNvSpPr>
            <a:spLocks noGrp="1"/>
          </p:cNvSpPr>
          <p:nvPr>
            <p:ph type="ctrTitle"/>
          </p:nvPr>
        </p:nvSpPr>
        <p:spPr/>
        <p:txBody>
          <a:bodyPr/>
          <a:lstStyle/>
          <a:p>
            <a:r>
              <a:rPr lang="en-GB" dirty="0"/>
              <a:t>Thank you for attending, any questions?</a:t>
            </a:r>
          </a:p>
        </p:txBody>
      </p:sp>
      <p:sp>
        <p:nvSpPr>
          <p:cNvPr id="3" name="Slide Number Placeholder 2">
            <a:extLst>
              <a:ext uri="{FF2B5EF4-FFF2-40B4-BE49-F238E27FC236}">
                <a16:creationId xmlns:a16="http://schemas.microsoft.com/office/drawing/2014/main" id="{189E2B71-A89E-4C5F-89E5-622478E5599F}"/>
              </a:ext>
            </a:extLst>
          </p:cNvPr>
          <p:cNvSpPr>
            <a:spLocks noGrp="1"/>
          </p:cNvSpPr>
          <p:nvPr>
            <p:ph type="sldNum" sz="quarter" idx="4"/>
          </p:nvPr>
        </p:nvSpPr>
        <p:spPr>
          <a:xfrm>
            <a:off x="8899072" y="6158300"/>
            <a:ext cx="2743200" cy="365125"/>
          </a:xfrm>
          <a:prstGeom prst="rect">
            <a:avLst/>
          </a:prstGeom>
        </p:spPr>
        <p:txBody>
          <a:bodyPr/>
          <a:lstStyle/>
          <a:p>
            <a:fld id="{6998E55D-8E2A-4AFE-A61C-B5DBBB7761E7}" type="slidenum">
              <a:rPr lang="en-GB" smtClean="0"/>
              <a:pPr/>
              <a:t>16</a:t>
            </a:fld>
            <a:endParaRPr lang="en-GB"/>
          </a:p>
        </p:txBody>
      </p:sp>
    </p:spTree>
    <p:extLst>
      <p:ext uri="{BB962C8B-B14F-4D97-AF65-F5344CB8AC3E}">
        <p14:creationId xmlns:p14="http://schemas.microsoft.com/office/powerpoint/2010/main" val="13808731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F9582F-C08C-43B2-B7A5-87F39D2934A6}"/>
              </a:ext>
            </a:extLst>
          </p:cNvPr>
          <p:cNvSpPr>
            <a:spLocks noGrp="1"/>
          </p:cNvSpPr>
          <p:nvPr>
            <p:ph type="title"/>
          </p:nvPr>
        </p:nvSpPr>
        <p:spPr/>
        <p:txBody>
          <a:bodyPr/>
          <a:lstStyle/>
          <a:p>
            <a:r>
              <a:rPr lang="en-GB" sz="3600" dirty="0">
                <a:solidFill>
                  <a:srgbClr val="B5121B"/>
                </a:solidFill>
                <a:highlight>
                  <a:scrgbClr r="0" g="0" b="0">
                    <a:alpha val="0"/>
                  </a:scrgbClr>
                </a:highlight>
                <a:latin typeface="Calibri" pitchFamily="34"/>
                <a:cs typeface="Calibri" pitchFamily="34"/>
              </a:rPr>
              <a:t>What is a Discord bot?</a:t>
            </a:r>
            <a:endParaRPr lang="en-GB" dirty="0"/>
          </a:p>
        </p:txBody>
      </p:sp>
      <p:sp>
        <p:nvSpPr>
          <p:cNvPr id="3" name="Content Placeholder 2">
            <a:extLst>
              <a:ext uri="{FF2B5EF4-FFF2-40B4-BE49-F238E27FC236}">
                <a16:creationId xmlns:a16="http://schemas.microsoft.com/office/drawing/2014/main" id="{C55F1853-FD1E-4EF2-A4C4-78FF437797AD}"/>
              </a:ext>
            </a:extLst>
          </p:cNvPr>
          <p:cNvSpPr>
            <a:spLocks noGrp="1"/>
          </p:cNvSpPr>
          <p:nvPr>
            <p:ph idx="1"/>
          </p:nvPr>
        </p:nvSpPr>
        <p:spPr/>
        <p:txBody>
          <a:bodyPr/>
          <a:lstStyle/>
          <a:p>
            <a:pPr marL="0" lvl="0" indent="0">
              <a:spcBef>
                <a:spcPts val="1001"/>
              </a:spcBef>
              <a:spcAft>
                <a:spcPts val="601"/>
              </a:spcAft>
              <a:buNone/>
              <a:tabLst>
                <a:tab pos="0" algn="l"/>
              </a:tabLst>
            </a:pPr>
            <a:r>
              <a:rPr lang="en-GB" sz="2600" dirty="0">
                <a:solidFill>
                  <a:srgbClr val="000000"/>
                </a:solidFill>
                <a:highlight>
                  <a:scrgbClr r="0" g="0" b="0">
                    <a:alpha val="0"/>
                  </a:scrgbClr>
                </a:highlight>
                <a:latin typeface="Calibri"/>
              </a:rPr>
              <a:t>It's a program that can interact with the Discord API and can act as a user</a:t>
            </a:r>
          </a:p>
          <a:p>
            <a:pPr marL="0" lvl="0" indent="0">
              <a:spcBef>
                <a:spcPts val="1001"/>
              </a:spcBef>
              <a:spcAft>
                <a:spcPts val="601"/>
              </a:spcAft>
              <a:buNone/>
              <a:tabLst>
                <a:tab pos="0" algn="l"/>
              </a:tabLst>
            </a:pPr>
            <a:r>
              <a:rPr lang="en-GB" sz="2600" dirty="0">
                <a:solidFill>
                  <a:srgbClr val="000000"/>
                </a:solidFill>
                <a:highlight>
                  <a:scrgbClr r="0" g="0" b="0">
                    <a:alpha val="0"/>
                  </a:scrgbClr>
                </a:highlight>
                <a:latin typeface="Calibri"/>
              </a:rPr>
              <a:t>We can program our bots to react to messages, manage our servers and play audio on a voice channel</a:t>
            </a:r>
          </a:p>
          <a:p>
            <a:pPr marL="0" lvl="0" indent="0">
              <a:spcBef>
                <a:spcPts val="1001"/>
              </a:spcBef>
              <a:spcAft>
                <a:spcPts val="601"/>
              </a:spcAft>
              <a:buNone/>
              <a:tabLst>
                <a:tab pos="0" algn="l"/>
              </a:tabLst>
            </a:pPr>
            <a:r>
              <a:rPr lang="en-GB" sz="2600" dirty="0">
                <a:solidFill>
                  <a:srgbClr val="000000"/>
                </a:solidFill>
                <a:highlight>
                  <a:scrgbClr r="0" g="0" b="0">
                    <a:alpha val="0"/>
                  </a:scrgbClr>
                </a:highlight>
                <a:latin typeface="Calibri"/>
              </a:rPr>
              <a:t>Examples of this include music bots such as </a:t>
            </a:r>
            <a:r>
              <a:rPr lang="en-GB" sz="2600" dirty="0" err="1">
                <a:solidFill>
                  <a:srgbClr val="000000"/>
                </a:solidFill>
                <a:highlight>
                  <a:scrgbClr r="0" g="0" b="0">
                    <a:alpha val="0"/>
                  </a:scrgbClr>
                </a:highlight>
                <a:latin typeface="Calibri"/>
              </a:rPr>
              <a:t>Rythm</a:t>
            </a:r>
            <a:r>
              <a:rPr lang="en-GB" sz="2600" dirty="0">
                <a:solidFill>
                  <a:srgbClr val="000000"/>
                </a:solidFill>
                <a:highlight>
                  <a:scrgbClr r="0" g="0" b="0">
                    <a:alpha val="0"/>
                  </a:scrgbClr>
                </a:highlight>
                <a:latin typeface="Calibri"/>
              </a:rPr>
              <a:t> and Hydra as well as server management bots like </a:t>
            </a:r>
            <a:r>
              <a:rPr lang="en-GB" sz="2600" dirty="0" err="1">
                <a:solidFill>
                  <a:srgbClr val="000000"/>
                </a:solidFill>
                <a:highlight>
                  <a:scrgbClr r="0" g="0" b="0">
                    <a:alpha val="0"/>
                  </a:scrgbClr>
                </a:highlight>
                <a:latin typeface="Calibri"/>
              </a:rPr>
              <a:t>Tatsu</a:t>
            </a:r>
            <a:endParaRPr lang="en-GB" sz="2600" dirty="0">
              <a:solidFill>
                <a:srgbClr val="000000"/>
              </a:solidFill>
              <a:highlight>
                <a:scrgbClr r="0" g="0" b="0">
                  <a:alpha val="0"/>
                </a:scrgbClr>
              </a:highlight>
              <a:latin typeface="Calibri"/>
            </a:endParaRPr>
          </a:p>
          <a:p>
            <a:endParaRPr lang="en-GB" dirty="0"/>
          </a:p>
        </p:txBody>
      </p:sp>
      <p:sp>
        <p:nvSpPr>
          <p:cNvPr id="4" name="Slide Number Placeholder 3">
            <a:extLst>
              <a:ext uri="{FF2B5EF4-FFF2-40B4-BE49-F238E27FC236}">
                <a16:creationId xmlns:a16="http://schemas.microsoft.com/office/drawing/2014/main" id="{0B32BEDF-A2BB-4F2F-8D1B-B85B9325BF87}"/>
              </a:ext>
            </a:extLst>
          </p:cNvPr>
          <p:cNvSpPr>
            <a:spLocks noGrp="1"/>
          </p:cNvSpPr>
          <p:nvPr>
            <p:ph type="sldNum" sz="quarter" idx="4"/>
          </p:nvPr>
        </p:nvSpPr>
        <p:spPr/>
        <p:txBody>
          <a:bodyPr/>
          <a:lstStyle/>
          <a:p>
            <a:fld id="{6998E55D-8E2A-4AFE-A61C-B5DBBB7761E7}" type="slidenum">
              <a:rPr lang="en-GB" smtClean="0"/>
              <a:pPr/>
              <a:t>2</a:t>
            </a:fld>
            <a:endParaRPr lang="en-GB"/>
          </a:p>
        </p:txBody>
      </p:sp>
    </p:spTree>
    <p:extLst>
      <p:ext uri="{BB962C8B-B14F-4D97-AF65-F5344CB8AC3E}">
        <p14:creationId xmlns:p14="http://schemas.microsoft.com/office/powerpoint/2010/main" val="23575096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F9582F-C08C-43B2-B7A5-87F39D2934A6}"/>
              </a:ext>
            </a:extLst>
          </p:cNvPr>
          <p:cNvSpPr>
            <a:spLocks noGrp="1"/>
          </p:cNvSpPr>
          <p:nvPr>
            <p:ph type="title"/>
          </p:nvPr>
        </p:nvSpPr>
        <p:spPr/>
        <p:txBody>
          <a:bodyPr/>
          <a:lstStyle/>
          <a:p>
            <a:r>
              <a:rPr lang="en-GB" sz="3600" dirty="0">
                <a:solidFill>
                  <a:srgbClr val="B5121B"/>
                </a:solidFill>
                <a:highlight>
                  <a:scrgbClr r="0" g="0" b="0">
                    <a:alpha val="0"/>
                  </a:scrgbClr>
                </a:highlight>
                <a:latin typeface="Calibri" pitchFamily="34"/>
                <a:cs typeface="Calibri" pitchFamily="34"/>
              </a:rPr>
              <a:t>How to start?</a:t>
            </a:r>
            <a:endParaRPr lang="en-GB" dirty="0"/>
          </a:p>
        </p:txBody>
      </p:sp>
      <p:sp>
        <p:nvSpPr>
          <p:cNvPr id="3" name="Content Placeholder 2">
            <a:extLst>
              <a:ext uri="{FF2B5EF4-FFF2-40B4-BE49-F238E27FC236}">
                <a16:creationId xmlns:a16="http://schemas.microsoft.com/office/drawing/2014/main" id="{C55F1853-FD1E-4EF2-A4C4-78FF437797AD}"/>
              </a:ext>
            </a:extLst>
          </p:cNvPr>
          <p:cNvSpPr>
            <a:spLocks noGrp="1"/>
          </p:cNvSpPr>
          <p:nvPr>
            <p:ph idx="1"/>
          </p:nvPr>
        </p:nvSpPr>
        <p:spPr/>
        <p:txBody>
          <a:bodyPr>
            <a:normAutofit lnSpcReduction="10000"/>
          </a:bodyPr>
          <a:lstStyle/>
          <a:p>
            <a:pPr marL="0" lvl="0" indent="0">
              <a:spcBef>
                <a:spcPts val="1001"/>
              </a:spcBef>
              <a:spcAft>
                <a:spcPts val="601"/>
              </a:spcAft>
              <a:buNone/>
              <a:tabLst>
                <a:tab pos="0" algn="l"/>
              </a:tabLst>
            </a:pPr>
            <a:r>
              <a:rPr lang="en-GB" sz="2600" dirty="0">
                <a:solidFill>
                  <a:srgbClr val="000000"/>
                </a:solidFill>
                <a:highlight>
                  <a:scrgbClr r="0" g="0" b="0">
                    <a:alpha val="0"/>
                  </a:scrgbClr>
                </a:highlight>
                <a:latin typeface="Calibri"/>
              </a:rPr>
              <a:t>First of all you'll need the Discord.py API as well as an environment to program and run your bot</a:t>
            </a:r>
          </a:p>
          <a:p>
            <a:pPr marL="0" lvl="0" indent="0">
              <a:spcBef>
                <a:spcPts val="1001"/>
              </a:spcBef>
              <a:spcAft>
                <a:spcPts val="601"/>
              </a:spcAft>
              <a:buNone/>
              <a:tabLst>
                <a:tab pos="0" algn="l"/>
              </a:tabLst>
            </a:pPr>
            <a:r>
              <a:rPr lang="en-GB" sz="2600" dirty="0">
                <a:solidFill>
                  <a:srgbClr val="000000"/>
                </a:solidFill>
                <a:highlight>
                  <a:scrgbClr r="0" g="0" b="0">
                    <a:alpha val="0"/>
                  </a:scrgbClr>
                </a:highlight>
                <a:latin typeface="Calibri"/>
              </a:rPr>
              <a:t>We can install discord.py using the following commands in an elevated terminal – make sure you install the version with voice support.</a:t>
            </a:r>
          </a:p>
          <a:p>
            <a:pPr marL="0" lvl="0" indent="0">
              <a:spcBef>
                <a:spcPts val="1001"/>
              </a:spcBef>
              <a:spcAft>
                <a:spcPts val="601"/>
              </a:spcAft>
              <a:buNone/>
              <a:tabLst>
                <a:tab pos="0" algn="l"/>
              </a:tabLst>
            </a:pPr>
            <a:r>
              <a:rPr lang="en-GB" dirty="0">
                <a:solidFill>
                  <a:srgbClr val="000000"/>
                </a:solidFill>
                <a:highlight>
                  <a:scrgbClr r="0" g="0" b="0">
                    <a:alpha val="0"/>
                  </a:scrgbClr>
                </a:highlight>
                <a:latin typeface="Calibri"/>
              </a:rPr>
              <a:t>Windows Users: py -3 –m pip install –U discord.py[voice]</a:t>
            </a:r>
          </a:p>
          <a:p>
            <a:pPr marL="0" lvl="0" indent="0">
              <a:spcBef>
                <a:spcPts val="1001"/>
              </a:spcBef>
              <a:spcAft>
                <a:spcPts val="601"/>
              </a:spcAft>
              <a:buNone/>
              <a:tabLst>
                <a:tab pos="0" algn="l"/>
              </a:tabLst>
            </a:pPr>
            <a:r>
              <a:rPr lang="en-GB" sz="2600" dirty="0">
                <a:solidFill>
                  <a:srgbClr val="000000"/>
                </a:solidFill>
                <a:highlight>
                  <a:scrgbClr r="0" g="0" b="0">
                    <a:alpha val="0"/>
                  </a:scrgbClr>
                </a:highlight>
                <a:latin typeface="Calibri"/>
              </a:rPr>
              <a:t>Linux Users: python</a:t>
            </a:r>
            <a:r>
              <a:rPr lang="en-GB" dirty="0">
                <a:solidFill>
                  <a:srgbClr val="000000"/>
                </a:solidFill>
                <a:highlight>
                  <a:scrgbClr r="0" g="0" b="0">
                    <a:alpha val="0"/>
                  </a:scrgbClr>
                </a:highlight>
                <a:latin typeface="Calibri"/>
              </a:rPr>
              <a:t>3 –m pip install –U discord.py[voice]</a:t>
            </a:r>
          </a:p>
          <a:p>
            <a:pPr marL="0" lvl="0" indent="0">
              <a:spcBef>
                <a:spcPts val="1001"/>
              </a:spcBef>
              <a:spcAft>
                <a:spcPts val="601"/>
              </a:spcAft>
              <a:buNone/>
              <a:tabLst>
                <a:tab pos="0" algn="l"/>
              </a:tabLst>
            </a:pPr>
            <a:endParaRPr lang="en-GB" sz="2600" dirty="0">
              <a:solidFill>
                <a:srgbClr val="000000"/>
              </a:solidFill>
              <a:highlight>
                <a:scrgbClr r="0" g="0" b="0">
                  <a:alpha val="0"/>
                </a:scrgbClr>
              </a:highlight>
              <a:latin typeface="Calibri"/>
            </a:endParaRPr>
          </a:p>
          <a:p>
            <a:pPr marL="0" lvl="0" indent="0">
              <a:spcBef>
                <a:spcPts val="1001"/>
              </a:spcBef>
              <a:spcAft>
                <a:spcPts val="601"/>
              </a:spcAft>
              <a:buNone/>
              <a:tabLst>
                <a:tab pos="0" algn="l"/>
              </a:tabLst>
            </a:pPr>
            <a:r>
              <a:rPr lang="en-GB" dirty="0">
                <a:solidFill>
                  <a:srgbClr val="000000"/>
                </a:solidFill>
                <a:highlight>
                  <a:scrgbClr r="0" g="0" b="0">
                    <a:alpha val="0"/>
                  </a:scrgbClr>
                </a:highlight>
                <a:latin typeface="Calibri"/>
              </a:rPr>
              <a:t>Sourced from https://discordpy.readthedocs.io/en/stable/intro.html</a:t>
            </a:r>
            <a:endParaRPr lang="en-GB" sz="2600" dirty="0">
              <a:solidFill>
                <a:srgbClr val="000000"/>
              </a:solidFill>
              <a:highlight>
                <a:scrgbClr r="0" g="0" b="0">
                  <a:alpha val="0"/>
                </a:scrgbClr>
              </a:highlight>
              <a:latin typeface="Calibri"/>
            </a:endParaRPr>
          </a:p>
          <a:p>
            <a:endParaRPr lang="en-GB" dirty="0"/>
          </a:p>
        </p:txBody>
      </p:sp>
      <p:sp>
        <p:nvSpPr>
          <p:cNvPr id="4" name="Slide Number Placeholder 3">
            <a:extLst>
              <a:ext uri="{FF2B5EF4-FFF2-40B4-BE49-F238E27FC236}">
                <a16:creationId xmlns:a16="http://schemas.microsoft.com/office/drawing/2014/main" id="{0B32BEDF-A2BB-4F2F-8D1B-B85B9325BF87}"/>
              </a:ext>
            </a:extLst>
          </p:cNvPr>
          <p:cNvSpPr>
            <a:spLocks noGrp="1"/>
          </p:cNvSpPr>
          <p:nvPr>
            <p:ph type="sldNum" sz="quarter" idx="4"/>
          </p:nvPr>
        </p:nvSpPr>
        <p:spPr/>
        <p:txBody>
          <a:bodyPr/>
          <a:lstStyle/>
          <a:p>
            <a:fld id="{6998E55D-8E2A-4AFE-A61C-B5DBBB7761E7}" type="slidenum">
              <a:rPr lang="en-GB" smtClean="0"/>
              <a:pPr/>
              <a:t>3</a:t>
            </a:fld>
            <a:endParaRPr lang="en-GB"/>
          </a:p>
        </p:txBody>
      </p:sp>
    </p:spTree>
    <p:extLst>
      <p:ext uri="{BB962C8B-B14F-4D97-AF65-F5344CB8AC3E}">
        <p14:creationId xmlns:p14="http://schemas.microsoft.com/office/powerpoint/2010/main" val="21696936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F9582F-C08C-43B2-B7A5-87F39D2934A6}"/>
              </a:ext>
            </a:extLst>
          </p:cNvPr>
          <p:cNvSpPr>
            <a:spLocks noGrp="1"/>
          </p:cNvSpPr>
          <p:nvPr>
            <p:ph type="title"/>
          </p:nvPr>
        </p:nvSpPr>
        <p:spPr/>
        <p:txBody>
          <a:bodyPr/>
          <a:lstStyle/>
          <a:p>
            <a:r>
              <a:rPr lang="en-GB" sz="3600" dirty="0">
                <a:solidFill>
                  <a:srgbClr val="B5121B"/>
                </a:solidFill>
                <a:highlight>
                  <a:scrgbClr r="0" g="0" b="0">
                    <a:alpha val="0"/>
                  </a:scrgbClr>
                </a:highlight>
                <a:latin typeface="Calibri" pitchFamily="34"/>
                <a:cs typeface="Calibri" pitchFamily="34"/>
              </a:rPr>
              <a:t>Creating our bot</a:t>
            </a:r>
            <a:endParaRPr lang="en-GB" dirty="0"/>
          </a:p>
        </p:txBody>
      </p:sp>
      <p:sp>
        <p:nvSpPr>
          <p:cNvPr id="3" name="Content Placeholder 2">
            <a:extLst>
              <a:ext uri="{FF2B5EF4-FFF2-40B4-BE49-F238E27FC236}">
                <a16:creationId xmlns:a16="http://schemas.microsoft.com/office/drawing/2014/main" id="{C55F1853-FD1E-4EF2-A4C4-78FF437797AD}"/>
              </a:ext>
            </a:extLst>
          </p:cNvPr>
          <p:cNvSpPr>
            <a:spLocks noGrp="1"/>
          </p:cNvSpPr>
          <p:nvPr>
            <p:ph idx="1"/>
          </p:nvPr>
        </p:nvSpPr>
        <p:spPr>
          <a:xfrm>
            <a:off x="772883" y="2313991"/>
            <a:ext cx="6868242" cy="3862971"/>
          </a:xfrm>
        </p:spPr>
        <p:txBody>
          <a:bodyPr>
            <a:normAutofit/>
          </a:bodyPr>
          <a:lstStyle/>
          <a:p>
            <a:pPr marL="0" lvl="0" indent="0">
              <a:spcBef>
                <a:spcPts val="1001"/>
              </a:spcBef>
              <a:spcAft>
                <a:spcPts val="601"/>
              </a:spcAft>
              <a:buNone/>
              <a:tabLst>
                <a:tab pos="0" algn="l"/>
              </a:tabLst>
            </a:pPr>
            <a:r>
              <a:rPr lang="en-GB" sz="2600" dirty="0">
                <a:solidFill>
                  <a:srgbClr val="000000"/>
                </a:solidFill>
                <a:highlight>
                  <a:scrgbClr r="0" g="0" b="0">
                    <a:alpha val="0"/>
                  </a:scrgbClr>
                </a:highlight>
                <a:latin typeface="Calibri"/>
              </a:rPr>
              <a:t>Head over to </a:t>
            </a:r>
            <a:r>
              <a:rPr lang="en-GB" sz="2600" dirty="0">
                <a:solidFill>
                  <a:srgbClr val="000000"/>
                </a:solidFill>
                <a:highlight>
                  <a:scrgbClr r="0" g="0" b="0">
                    <a:alpha val="0"/>
                  </a:scrgbClr>
                </a:highlight>
                <a:latin typeface="Calibri"/>
                <a:hlinkClick r:id="rId2"/>
              </a:rPr>
              <a:t>https://discord.com/developers/applications</a:t>
            </a:r>
            <a:r>
              <a:rPr lang="en-GB" sz="2600" dirty="0">
                <a:solidFill>
                  <a:srgbClr val="000000"/>
                </a:solidFill>
                <a:highlight>
                  <a:scrgbClr r="0" g="0" b="0">
                    <a:alpha val="0"/>
                  </a:scrgbClr>
                </a:highlight>
                <a:latin typeface="Calibri"/>
              </a:rPr>
              <a:t> and create a new application, give it a name and head over to the bot section for the new app. </a:t>
            </a:r>
          </a:p>
          <a:p>
            <a:pPr marL="0" lvl="0" indent="0">
              <a:spcBef>
                <a:spcPts val="1001"/>
              </a:spcBef>
              <a:spcAft>
                <a:spcPts val="601"/>
              </a:spcAft>
              <a:buNone/>
              <a:tabLst>
                <a:tab pos="0" algn="l"/>
              </a:tabLst>
            </a:pPr>
            <a:r>
              <a:rPr lang="en-GB" sz="2600" dirty="0">
                <a:solidFill>
                  <a:srgbClr val="000000"/>
                </a:solidFill>
                <a:highlight>
                  <a:scrgbClr r="0" g="0" b="0">
                    <a:alpha val="0"/>
                  </a:scrgbClr>
                </a:highlight>
                <a:latin typeface="Calibri"/>
              </a:rPr>
              <a:t>Here we can get our token – do not share this token as it is unique to your bot and will allow others to login as your bot. </a:t>
            </a:r>
          </a:p>
          <a:p>
            <a:endParaRPr lang="en-GB" dirty="0"/>
          </a:p>
        </p:txBody>
      </p:sp>
      <p:sp>
        <p:nvSpPr>
          <p:cNvPr id="4" name="Slide Number Placeholder 3">
            <a:extLst>
              <a:ext uri="{FF2B5EF4-FFF2-40B4-BE49-F238E27FC236}">
                <a16:creationId xmlns:a16="http://schemas.microsoft.com/office/drawing/2014/main" id="{0B32BEDF-A2BB-4F2F-8D1B-B85B9325BF87}"/>
              </a:ext>
            </a:extLst>
          </p:cNvPr>
          <p:cNvSpPr>
            <a:spLocks noGrp="1"/>
          </p:cNvSpPr>
          <p:nvPr>
            <p:ph type="sldNum" sz="quarter" idx="4"/>
          </p:nvPr>
        </p:nvSpPr>
        <p:spPr/>
        <p:txBody>
          <a:bodyPr/>
          <a:lstStyle/>
          <a:p>
            <a:fld id="{6998E55D-8E2A-4AFE-A61C-B5DBBB7761E7}" type="slidenum">
              <a:rPr lang="en-GB" smtClean="0"/>
              <a:pPr/>
              <a:t>4</a:t>
            </a:fld>
            <a:endParaRPr lang="en-GB"/>
          </a:p>
        </p:txBody>
      </p:sp>
      <p:pic>
        <p:nvPicPr>
          <p:cNvPr id="6" name="Picture 5">
            <a:extLst>
              <a:ext uri="{FF2B5EF4-FFF2-40B4-BE49-F238E27FC236}">
                <a16:creationId xmlns:a16="http://schemas.microsoft.com/office/drawing/2014/main" id="{5E8A71B6-B99D-41A1-9FC4-E4F1085A58CA}"/>
              </a:ext>
            </a:extLst>
          </p:cNvPr>
          <p:cNvPicPr>
            <a:picLocks noChangeAspect="1"/>
          </p:cNvPicPr>
          <p:nvPr/>
        </p:nvPicPr>
        <p:blipFill>
          <a:blip r:embed="rId3"/>
          <a:stretch>
            <a:fillRect/>
          </a:stretch>
        </p:blipFill>
        <p:spPr>
          <a:xfrm>
            <a:off x="7962074" y="3834973"/>
            <a:ext cx="3057952" cy="1714739"/>
          </a:xfrm>
          <a:prstGeom prst="rect">
            <a:avLst/>
          </a:prstGeom>
        </p:spPr>
      </p:pic>
    </p:spTree>
    <p:extLst>
      <p:ext uri="{BB962C8B-B14F-4D97-AF65-F5344CB8AC3E}">
        <p14:creationId xmlns:p14="http://schemas.microsoft.com/office/powerpoint/2010/main" val="22064664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F9582F-C08C-43B2-B7A5-87F39D2934A6}"/>
              </a:ext>
            </a:extLst>
          </p:cNvPr>
          <p:cNvSpPr>
            <a:spLocks noGrp="1"/>
          </p:cNvSpPr>
          <p:nvPr>
            <p:ph type="title"/>
          </p:nvPr>
        </p:nvSpPr>
        <p:spPr/>
        <p:txBody>
          <a:bodyPr/>
          <a:lstStyle/>
          <a:p>
            <a:r>
              <a:rPr lang="en-GB" sz="3600" dirty="0">
                <a:solidFill>
                  <a:srgbClr val="B5121B"/>
                </a:solidFill>
                <a:highlight>
                  <a:scrgbClr r="0" g="0" b="0">
                    <a:alpha val="0"/>
                  </a:scrgbClr>
                </a:highlight>
                <a:latin typeface="Calibri" pitchFamily="34"/>
                <a:cs typeface="Calibri" pitchFamily="34"/>
              </a:rPr>
              <a:t>Getting our bot on Discord</a:t>
            </a:r>
            <a:endParaRPr lang="en-GB" dirty="0"/>
          </a:p>
        </p:txBody>
      </p:sp>
      <p:sp>
        <p:nvSpPr>
          <p:cNvPr id="3" name="Content Placeholder 2">
            <a:extLst>
              <a:ext uri="{FF2B5EF4-FFF2-40B4-BE49-F238E27FC236}">
                <a16:creationId xmlns:a16="http://schemas.microsoft.com/office/drawing/2014/main" id="{C55F1853-FD1E-4EF2-A4C4-78FF437797AD}"/>
              </a:ext>
            </a:extLst>
          </p:cNvPr>
          <p:cNvSpPr>
            <a:spLocks noGrp="1"/>
          </p:cNvSpPr>
          <p:nvPr>
            <p:ph idx="1"/>
          </p:nvPr>
        </p:nvSpPr>
        <p:spPr>
          <a:xfrm>
            <a:off x="772883" y="2313991"/>
            <a:ext cx="6868242" cy="3862971"/>
          </a:xfrm>
        </p:spPr>
        <p:txBody>
          <a:bodyPr>
            <a:normAutofit/>
          </a:bodyPr>
          <a:lstStyle/>
          <a:p>
            <a:r>
              <a:rPr lang="en-GB" dirty="0"/>
              <a:t>We can add our new bot to a discord server by going to the URL Generator under OAuth2 and selecting the bot scope followed by what permissions our bot will require, you can now copy the link generated at the bottom of the page to add your bot to a server that you have admin permissions in.</a:t>
            </a:r>
          </a:p>
        </p:txBody>
      </p:sp>
      <p:sp>
        <p:nvSpPr>
          <p:cNvPr id="4" name="Slide Number Placeholder 3">
            <a:extLst>
              <a:ext uri="{FF2B5EF4-FFF2-40B4-BE49-F238E27FC236}">
                <a16:creationId xmlns:a16="http://schemas.microsoft.com/office/drawing/2014/main" id="{0B32BEDF-A2BB-4F2F-8D1B-B85B9325BF87}"/>
              </a:ext>
            </a:extLst>
          </p:cNvPr>
          <p:cNvSpPr>
            <a:spLocks noGrp="1"/>
          </p:cNvSpPr>
          <p:nvPr>
            <p:ph type="sldNum" sz="quarter" idx="4"/>
          </p:nvPr>
        </p:nvSpPr>
        <p:spPr/>
        <p:txBody>
          <a:bodyPr/>
          <a:lstStyle/>
          <a:p>
            <a:fld id="{6998E55D-8E2A-4AFE-A61C-B5DBBB7761E7}" type="slidenum">
              <a:rPr lang="en-GB" smtClean="0"/>
              <a:pPr/>
              <a:t>5</a:t>
            </a:fld>
            <a:endParaRPr lang="en-GB" dirty="0"/>
          </a:p>
        </p:txBody>
      </p:sp>
      <p:pic>
        <p:nvPicPr>
          <p:cNvPr id="7" name="Picture 6">
            <a:extLst>
              <a:ext uri="{FF2B5EF4-FFF2-40B4-BE49-F238E27FC236}">
                <a16:creationId xmlns:a16="http://schemas.microsoft.com/office/drawing/2014/main" id="{B82183DC-C20F-4620-A933-8E5DA060A72B}"/>
              </a:ext>
            </a:extLst>
          </p:cNvPr>
          <p:cNvPicPr>
            <a:picLocks noChangeAspect="1"/>
          </p:cNvPicPr>
          <p:nvPr/>
        </p:nvPicPr>
        <p:blipFill>
          <a:blip r:embed="rId2"/>
          <a:stretch>
            <a:fillRect/>
          </a:stretch>
        </p:blipFill>
        <p:spPr>
          <a:xfrm>
            <a:off x="7835266" y="2532979"/>
            <a:ext cx="3510338" cy="1792042"/>
          </a:xfrm>
          <a:prstGeom prst="rect">
            <a:avLst/>
          </a:prstGeom>
        </p:spPr>
      </p:pic>
    </p:spTree>
    <p:extLst>
      <p:ext uri="{BB962C8B-B14F-4D97-AF65-F5344CB8AC3E}">
        <p14:creationId xmlns:p14="http://schemas.microsoft.com/office/powerpoint/2010/main" val="37882315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F9582F-C08C-43B2-B7A5-87F39D2934A6}"/>
              </a:ext>
            </a:extLst>
          </p:cNvPr>
          <p:cNvSpPr>
            <a:spLocks noGrp="1"/>
          </p:cNvSpPr>
          <p:nvPr>
            <p:ph type="title"/>
          </p:nvPr>
        </p:nvSpPr>
        <p:spPr/>
        <p:txBody>
          <a:bodyPr/>
          <a:lstStyle/>
          <a:p>
            <a:r>
              <a:rPr lang="en-GB" dirty="0">
                <a:highlight>
                  <a:scrgbClr r="0" g="0" b="0">
                    <a:alpha val="0"/>
                  </a:scrgbClr>
                </a:highlight>
                <a:latin typeface="Calibri" pitchFamily="34"/>
                <a:cs typeface="Calibri" pitchFamily="34"/>
              </a:rPr>
              <a:t>Programming our bot</a:t>
            </a:r>
            <a:endParaRPr lang="en-GB" dirty="0"/>
          </a:p>
        </p:txBody>
      </p:sp>
      <p:sp>
        <p:nvSpPr>
          <p:cNvPr id="3" name="Content Placeholder 2">
            <a:extLst>
              <a:ext uri="{FF2B5EF4-FFF2-40B4-BE49-F238E27FC236}">
                <a16:creationId xmlns:a16="http://schemas.microsoft.com/office/drawing/2014/main" id="{C55F1853-FD1E-4EF2-A4C4-78FF437797AD}"/>
              </a:ext>
            </a:extLst>
          </p:cNvPr>
          <p:cNvSpPr>
            <a:spLocks noGrp="1"/>
          </p:cNvSpPr>
          <p:nvPr>
            <p:ph idx="1"/>
          </p:nvPr>
        </p:nvSpPr>
        <p:spPr>
          <a:xfrm>
            <a:off x="772883" y="2313991"/>
            <a:ext cx="5721223" cy="3862971"/>
          </a:xfrm>
        </p:spPr>
        <p:txBody>
          <a:bodyPr>
            <a:normAutofit fontScale="92500" lnSpcReduction="10000"/>
          </a:bodyPr>
          <a:lstStyle/>
          <a:p>
            <a:r>
              <a:rPr lang="en-GB" dirty="0"/>
              <a:t>There are multiple ways to program our bot, but we’ll be using commands and events.</a:t>
            </a:r>
          </a:p>
          <a:p>
            <a:r>
              <a:rPr lang="en-GB" dirty="0"/>
              <a:t>Here’s a very simple bot that can print any messages that it reads on a server.</a:t>
            </a:r>
          </a:p>
          <a:p>
            <a:r>
              <a:rPr lang="en-GB" dirty="0"/>
              <a:t>Out token is stored in a .txt file called token.</a:t>
            </a:r>
          </a:p>
          <a:p>
            <a:r>
              <a:rPr lang="en-GB" dirty="0"/>
              <a:t>The discord API has set events it can invoke such as </a:t>
            </a:r>
            <a:r>
              <a:rPr lang="en-GB" dirty="0" err="1"/>
              <a:t>on_ready</a:t>
            </a:r>
            <a:r>
              <a:rPr lang="en-GB" dirty="0"/>
              <a:t> and </a:t>
            </a:r>
            <a:r>
              <a:rPr lang="en-GB" dirty="0" err="1"/>
              <a:t>on_message</a:t>
            </a:r>
            <a:r>
              <a:rPr lang="en-GB" dirty="0"/>
              <a:t>.</a:t>
            </a:r>
          </a:p>
          <a:p>
            <a:r>
              <a:rPr lang="en-GB" dirty="0"/>
              <a:t>All functions should be async and called by await</a:t>
            </a:r>
          </a:p>
        </p:txBody>
      </p:sp>
      <p:sp>
        <p:nvSpPr>
          <p:cNvPr id="4" name="Slide Number Placeholder 3">
            <a:extLst>
              <a:ext uri="{FF2B5EF4-FFF2-40B4-BE49-F238E27FC236}">
                <a16:creationId xmlns:a16="http://schemas.microsoft.com/office/drawing/2014/main" id="{0B32BEDF-A2BB-4F2F-8D1B-B85B9325BF87}"/>
              </a:ext>
            </a:extLst>
          </p:cNvPr>
          <p:cNvSpPr>
            <a:spLocks noGrp="1"/>
          </p:cNvSpPr>
          <p:nvPr>
            <p:ph type="sldNum" sz="quarter" idx="4"/>
          </p:nvPr>
        </p:nvSpPr>
        <p:spPr/>
        <p:txBody>
          <a:bodyPr/>
          <a:lstStyle/>
          <a:p>
            <a:fld id="{6998E55D-8E2A-4AFE-A61C-B5DBBB7761E7}" type="slidenum">
              <a:rPr lang="en-GB" smtClean="0"/>
              <a:pPr/>
              <a:t>6</a:t>
            </a:fld>
            <a:endParaRPr lang="en-GB" dirty="0"/>
          </a:p>
        </p:txBody>
      </p:sp>
      <p:pic>
        <p:nvPicPr>
          <p:cNvPr id="6" name="Picture 5">
            <a:extLst>
              <a:ext uri="{FF2B5EF4-FFF2-40B4-BE49-F238E27FC236}">
                <a16:creationId xmlns:a16="http://schemas.microsoft.com/office/drawing/2014/main" id="{31A96C4D-E67B-4033-B242-99A7987A0E9D}"/>
              </a:ext>
            </a:extLst>
          </p:cNvPr>
          <p:cNvPicPr>
            <a:picLocks noChangeAspect="1"/>
          </p:cNvPicPr>
          <p:nvPr/>
        </p:nvPicPr>
        <p:blipFill>
          <a:blip r:embed="rId2"/>
          <a:stretch>
            <a:fillRect/>
          </a:stretch>
        </p:blipFill>
        <p:spPr>
          <a:xfrm>
            <a:off x="6672489" y="1894113"/>
            <a:ext cx="5025769" cy="3970885"/>
          </a:xfrm>
          <a:prstGeom prst="rect">
            <a:avLst/>
          </a:prstGeom>
        </p:spPr>
      </p:pic>
    </p:spTree>
    <p:extLst>
      <p:ext uri="{BB962C8B-B14F-4D97-AF65-F5344CB8AC3E}">
        <p14:creationId xmlns:p14="http://schemas.microsoft.com/office/powerpoint/2010/main" val="19177871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F9582F-C08C-43B2-B7A5-87F39D2934A6}"/>
              </a:ext>
            </a:extLst>
          </p:cNvPr>
          <p:cNvSpPr>
            <a:spLocks noGrp="1"/>
          </p:cNvSpPr>
          <p:nvPr>
            <p:ph type="title"/>
          </p:nvPr>
        </p:nvSpPr>
        <p:spPr/>
        <p:txBody>
          <a:bodyPr/>
          <a:lstStyle/>
          <a:p>
            <a:r>
              <a:rPr lang="en-GB" dirty="0">
                <a:highlight>
                  <a:scrgbClr r="0" g="0" b="0">
                    <a:alpha val="0"/>
                  </a:scrgbClr>
                </a:highlight>
                <a:latin typeface="Calibri" pitchFamily="34"/>
                <a:cs typeface="Calibri" pitchFamily="34"/>
              </a:rPr>
              <a:t>Commands</a:t>
            </a:r>
            <a:endParaRPr lang="en-GB" dirty="0"/>
          </a:p>
        </p:txBody>
      </p:sp>
      <p:sp>
        <p:nvSpPr>
          <p:cNvPr id="3" name="Content Placeholder 2">
            <a:extLst>
              <a:ext uri="{FF2B5EF4-FFF2-40B4-BE49-F238E27FC236}">
                <a16:creationId xmlns:a16="http://schemas.microsoft.com/office/drawing/2014/main" id="{C55F1853-FD1E-4EF2-A4C4-78FF437797AD}"/>
              </a:ext>
            </a:extLst>
          </p:cNvPr>
          <p:cNvSpPr>
            <a:spLocks noGrp="1"/>
          </p:cNvSpPr>
          <p:nvPr>
            <p:ph idx="1"/>
          </p:nvPr>
        </p:nvSpPr>
        <p:spPr>
          <a:xfrm>
            <a:off x="772883" y="2313991"/>
            <a:ext cx="7429557" cy="3862971"/>
          </a:xfrm>
        </p:spPr>
        <p:txBody>
          <a:bodyPr>
            <a:normAutofit/>
          </a:bodyPr>
          <a:lstStyle/>
          <a:p>
            <a:r>
              <a:rPr lang="en-GB" dirty="0"/>
              <a:t>Commands are functions that are called when a user uses a prefix at the beginning of their message.</a:t>
            </a:r>
          </a:p>
          <a:p>
            <a:r>
              <a:rPr lang="en-GB" dirty="0"/>
              <a:t>Sometimes a command will result in an error – we can handle these by creating a new function with @command_name.error</a:t>
            </a:r>
          </a:p>
          <a:p>
            <a:r>
              <a:rPr lang="en-GB" dirty="0"/>
              <a:t>We can also catch errors thrown when a command is found using the event </a:t>
            </a:r>
            <a:r>
              <a:rPr lang="en-GB" dirty="0" err="1"/>
              <a:t>on_command_error</a:t>
            </a:r>
            <a:endParaRPr lang="en-GB" dirty="0"/>
          </a:p>
        </p:txBody>
      </p:sp>
      <p:sp>
        <p:nvSpPr>
          <p:cNvPr id="4" name="Slide Number Placeholder 3">
            <a:extLst>
              <a:ext uri="{FF2B5EF4-FFF2-40B4-BE49-F238E27FC236}">
                <a16:creationId xmlns:a16="http://schemas.microsoft.com/office/drawing/2014/main" id="{0B32BEDF-A2BB-4F2F-8D1B-B85B9325BF87}"/>
              </a:ext>
            </a:extLst>
          </p:cNvPr>
          <p:cNvSpPr>
            <a:spLocks noGrp="1"/>
          </p:cNvSpPr>
          <p:nvPr>
            <p:ph type="sldNum" sz="quarter" idx="4"/>
          </p:nvPr>
        </p:nvSpPr>
        <p:spPr/>
        <p:txBody>
          <a:bodyPr/>
          <a:lstStyle/>
          <a:p>
            <a:fld id="{6998E55D-8E2A-4AFE-A61C-B5DBBB7761E7}" type="slidenum">
              <a:rPr lang="en-GB" smtClean="0"/>
              <a:pPr/>
              <a:t>7</a:t>
            </a:fld>
            <a:endParaRPr lang="en-GB" dirty="0"/>
          </a:p>
        </p:txBody>
      </p:sp>
    </p:spTree>
    <p:extLst>
      <p:ext uri="{BB962C8B-B14F-4D97-AF65-F5344CB8AC3E}">
        <p14:creationId xmlns:p14="http://schemas.microsoft.com/office/powerpoint/2010/main" val="30601971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F9582F-C08C-43B2-B7A5-87F39D2934A6}"/>
              </a:ext>
            </a:extLst>
          </p:cNvPr>
          <p:cNvSpPr>
            <a:spLocks noGrp="1"/>
          </p:cNvSpPr>
          <p:nvPr>
            <p:ph type="title"/>
          </p:nvPr>
        </p:nvSpPr>
        <p:spPr/>
        <p:txBody>
          <a:bodyPr/>
          <a:lstStyle/>
          <a:p>
            <a:r>
              <a:rPr lang="en-GB" dirty="0">
                <a:highlight>
                  <a:scrgbClr r="0" g="0" b="0">
                    <a:alpha val="0"/>
                  </a:scrgbClr>
                </a:highlight>
                <a:latin typeface="Calibri" pitchFamily="34"/>
                <a:cs typeface="Calibri" pitchFamily="34"/>
              </a:rPr>
              <a:t>Playing Music</a:t>
            </a:r>
            <a:endParaRPr lang="en-GB" dirty="0"/>
          </a:p>
        </p:txBody>
      </p:sp>
      <p:sp>
        <p:nvSpPr>
          <p:cNvPr id="3" name="Content Placeholder 2">
            <a:extLst>
              <a:ext uri="{FF2B5EF4-FFF2-40B4-BE49-F238E27FC236}">
                <a16:creationId xmlns:a16="http://schemas.microsoft.com/office/drawing/2014/main" id="{C55F1853-FD1E-4EF2-A4C4-78FF437797AD}"/>
              </a:ext>
            </a:extLst>
          </p:cNvPr>
          <p:cNvSpPr>
            <a:spLocks noGrp="1"/>
          </p:cNvSpPr>
          <p:nvPr>
            <p:ph idx="1"/>
          </p:nvPr>
        </p:nvSpPr>
        <p:spPr>
          <a:xfrm>
            <a:off x="772883" y="2313991"/>
            <a:ext cx="7429557" cy="3862971"/>
          </a:xfrm>
        </p:spPr>
        <p:txBody>
          <a:bodyPr>
            <a:normAutofit/>
          </a:bodyPr>
          <a:lstStyle/>
          <a:p>
            <a:r>
              <a:rPr lang="en-GB" dirty="0"/>
              <a:t>Download the ffmpeg executable at </a:t>
            </a:r>
            <a:r>
              <a:rPr lang="en-GB" dirty="0">
                <a:hlinkClick r:id="rId2"/>
              </a:rPr>
              <a:t>https://www.ffmpeg.org/download.html</a:t>
            </a:r>
            <a:r>
              <a:rPr lang="en-GB" dirty="0"/>
              <a:t> and place it within your </a:t>
            </a:r>
            <a:r>
              <a:rPr lang="en-GB"/>
              <a:t>project directory</a:t>
            </a:r>
            <a:endParaRPr lang="en-GB" dirty="0"/>
          </a:p>
        </p:txBody>
      </p:sp>
      <p:sp>
        <p:nvSpPr>
          <p:cNvPr id="4" name="Slide Number Placeholder 3">
            <a:extLst>
              <a:ext uri="{FF2B5EF4-FFF2-40B4-BE49-F238E27FC236}">
                <a16:creationId xmlns:a16="http://schemas.microsoft.com/office/drawing/2014/main" id="{0B32BEDF-A2BB-4F2F-8D1B-B85B9325BF87}"/>
              </a:ext>
            </a:extLst>
          </p:cNvPr>
          <p:cNvSpPr>
            <a:spLocks noGrp="1"/>
          </p:cNvSpPr>
          <p:nvPr>
            <p:ph type="sldNum" sz="quarter" idx="4"/>
          </p:nvPr>
        </p:nvSpPr>
        <p:spPr/>
        <p:txBody>
          <a:bodyPr/>
          <a:lstStyle/>
          <a:p>
            <a:fld id="{6998E55D-8E2A-4AFE-A61C-B5DBBB7761E7}" type="slidenum">
              <a:rPr lang="en-GB" smtClean="0"/>
              <a:pPr/>
              <a:t>8</a:t>
            </a:fld>
            <a:endParaRPr lang="en-GB" dirty="0"/>
          </a:p>
        </p:txBody>
      </p:sp>
    </p:spTree>
    <p:extLst>
      <p:ext uri="{BB962C8B-B14F-4D97-AF65-F5344CB8AC3E}">
        <p14:creationId xmlns:p14="http://schemas.microsoft.com/office/powerpoint/2010/main" val="4857502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B7F44E-5580-43BC-ABB5-D3CAC69BEA6C}"/>
              </a:ext>
            </a:extLst>
          </p:cNvPr>
          <p:cNvSpPr>
            <a:spLocks noGrp="1"/>
          </p:cNvSpPr>
          <p:nvPr>
            <p:ph type="title"/>
          </p:nvPr>
        </p:nvSpPr>
        <p:spPr/>
        <p:txBody>
          <a:bodyPr/>
          <a:lstStyle/>
          <a:p>
            <a:r>
              <a:rPr lang="en-GB"/>
              <a:t>Lancaster University </a:t>
            </a:r>
            <a:br>
              <a:rPr lang="en-GB"/>
            </a:br>
            <a:r>
              <a:rPr lang="en-GB"/>
              <a:t>PowerPoint Templates</a:t>
            </a:r>
            <a:endParaRPr lang="en-GB" dirty="0"/>
          </a:p>
        </p:txBody>
      </p:sp>
      <p:sp>
        <p:nvSpPr>
          <p:cNvPr id="3" name="Content Placeholder 2">
            <a:extLst>
              <a:ext uri="{FF2B5EF4-FFF2-40B4-BE49-F238E27FC236}">
                <a16:creationId xmlns:a16="http://schemas.microsoft.com/office/drawing/2014/main" id="{6B00EBB0-C201-4A10-94AA-7CB90BEB9D0A}"/>
              </a:ext>
            </a:extLst>
          </p:cNvPr>
          <p:cNvSpPr>
            <a:spLocks noGrp="1"/>
          </p:cNvSpPr>
          <p:nvPr>
            <p:ph idx="1"/>
          </p:nvPr>
        </p:nvSpPr>
        <p:spPr/>
        <p:txBody>
          <a:bodyPr/>
          <a:lstStyle/>
          <a:p>
            <a:pPr marL="0" indent="0">
              <a:buNone/>
            </a:pPr>
            <a:r>
              <a:rPr lang="en-GB" sz="2800" dirty="0">
                <a:solidFill>
                  <a:srgbClr val="B5121B"/>
                </a:solidFill>
              </a:rPr>
              <a:t>Agenda/Content</a:t>
            </a:r>
          </a:p>
          <a:p>
            <a:r>
              <a:rPr lang="en-GB" dirty="0"/>
              <a:t>Slide topic 1 – with brief description to go here</a:t>
            </a:r>
          </a:p>
          <a:p>
            <a:r>
              <a:rPr lang="en-GB" dirty="0"/>
              <a:t>Slide topic 2 – with brief description to go here</a:t>
            </a:r>
          </a:p>
          <a:p>
            <a:r>
              <a:rPr lang="en-GB" dirty="0"/>
              <a:t>Slide topic 3 – with brief description to go here</a:t>
            </a:r>
          </a:p>
          <a:p>
            <a:r>
              <a:rPr lang="en-GB" dirty="0"/>
              <a:t>Slide topic 4 – with brief description to go here</a:t>
            </a:r>
          </a:p>
          <a:p>
            <a:r>
              <a:rPr lang="en-GB" dirty="0"/>
              <a:t>Slide topic 5 – with brief description to go here</a:t>
            </a:r>
          </a:p>
          <a:p>
            <a:endParaRPr lang="en-GB" dirty="0"/>
          </a:p>
        </p:txBody>
      </p:sp>
      <p:sp>
        <p:nvSpPr>
          <p:cNvPr id="4" name="Slide Number Placeholder 3">
            <a:extLst>
              <a:ext uri="{FF2B5EF4-FFF2-40B4-BE49-F238E27FC236}">
                <a16:creationId xmlns:a16="http://schemas.microsoft.com/office/drawing/2014/main" id="{056845A0-3A14-4163-8598-46A0ED2B6DE2}"/>
              </a:ext>
            </a:extLst>
          </p:cNvPr>
          <p:cNvSpPr>
            <a:spLocks noGrp="1"/>
          </p:cNvSpPr>
          <p:nvPr>
            <p:ph type="sldNum" sz="quarter" idx="4"/>
          </p:nvPr>
        </p:nvSpPr>
        <p:spPr/>
        <p:txBody>
          <a:bodyPr/>
          <a:lstStyle/>
          <a:p>
            <a:fld id="{6998E55D-8E2A-4AFE-A61C-B5DBBB7761E7}" type="slidenum">
              <a:rPr lang="en-GB" smtClean="0"/>
              <a:pPr/>
              <a:t>9</a:t>
            </a:fld>
            <a:endParaRPr lang="en-GB"/>
          </a:p>
        </p:txBody>
      </p:sp>
    </p:spTree>
    <p:extLst>
      <p:ext uri="{BB962C8B-B14F-4D97-AF65-F5344CB8AC3E}">
        <p14:creationId xmlns:p14="http://schemas.microsoft.com/office/powerpoint/2010/main" val="3767581480"/>
      </p:ext>
    </p:extLst>
  </p:cSld>
  <p:clrMapOvr>
    <a:masterClrMapping/>
  </p:clrMapOvr>
</p:sld>
</file>

<file path=ppt/theme/theme1.xml><?xml version="1.0" encoding="utf-8"?>
<a:theme xmlns:a="http://schemas.openxmlformats.org/drawingml/2006/main" name="Office Theme">
  <a:themeElements>
    <a:clrScheme name="Custom 1">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44546A"/>
      </a:hlink>
      <a:folHlink>
        <a:srgbClr val="44546A"/>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TM03457444[[fn=Basis]]</Template>
  <TotalTime>0</TotalTime>
  <Words>802</Words>
  <Application>Microsoft Office PowerPoint</Application>
  <PresentationFormat>Widescreen</PresentationFormat>
  <Paragraphs>84</Paragraphs>
  <Slides>16</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Calibri Light</vt:lpstr>
      <vt:lpstr>Office Theme</vt:lpstr>
      <vt:lpstr>How to make a Discord bot using Python</vt:lpstr>
      <vt:lpstr>What is a Discord bot?</vt:lpstr>
      <vt:lpstr>How to start?</vt:lpstr>
      <vt:lpstr>Creating our bot</vt:lpstr>
      <vt:lpstr>Getting our bot on Discord</vt:lpstr>
      <vt:lpstr>Programming our bot</vt:lpstr>
      <vt:lpstr>Commands</vt:lpstr>
      <vt:lpstr>Playing Music</vt:lpstr>
      <vt:lpstr>Lancaster University  PowerPoint Templates</vt:lpstr>
      <vt:lpstr>Slide with question?</vt:lpstr>
      <vt:lpstr>Lancaster University PowerPoint Templates: Graphs and Tables</vt:lpstr>
      <vt:lpstr>All headers to be Calibri set to 36pt</vt:lpstr>
      <vt:lpstr>Lancaster University PowerPoint Templates: Images</vt:lpstr>
      <vt:lpstr>Lancaster University PowerPoint Templates: Images</vt:lpstr>
      <vt:lpstr>Short headings</vt:lpstr>
      <vt:lpstr>Thank you for attending, any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2020-06-05T17:03:52Z</dcterms:created>
  <dcterms:modified xsi:type="dcterms:W3CDTF">2022-03-02T19:07:10Z</dcterms:modified>
</cp:coreProperties>
</file>

<file path=docProps/thumbnail.jpeg>
</file>